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9" r:id="rId4"/>
    <p:sldId id="276" r:id="rId5"/>
    <p:sldId id="264" r:id="rId6"/>
    <p:sldId id="269" r:id="rId7"/>
    <p:sldId id="267" r:id="rId8"/>
    <p:sldId id="265" r:id="rId9"/>
    <p:sldId id="263" r:id="rId10"/>
    <p:sldId id="260" r:id="rId11"/>
    <p:sldId id="278" r:id="rId12"/>
    <p:sldId id="272" r:id="rId13"/>
    <p:sldId id="262" r:id="rId14"/>
    <p:sldId id="270" r:id="rId15"/>
    <p:sldId id="280" r:id="rId16"/>
    <p:sldId id="266" r:id="rId17"/>
    <p:sldId id="274" r:id="rId18"/>
    <p:sldId id="273" r:id="rId19"/>
    <p:sldId id="271" r:id="rId20"/>
    <p:sldId id="281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8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1C0D24A-7CAC-4A91-92C4-4B22AEA1AC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3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48:45.78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407 1283 11,'0'0'6,"-10"19"0,10-19 1,-15 30 0,5-11-1,-5 2 0,2 1-2,-2 4 0,0-1-1,0 5 0,-1-7 0,1 5 0,2-4 0,4-1-1,-3-6 0,7 0 0,5-17 0,-8 17-1,8-17 0,0 0-1,8-19 1,1 0 0,0-5 0,5-8 0,-1-4 0,6-7 0,0-1-1,2-1 1,-2 0-1,3 0 0,-3 3 0,0 6 1,-2 4-1,-3 10 0,-1 3 0,-13 19 0,15-21 0,-15 21 1,0 0 0,9 21 0,-12-4 2,1 7 0,-6 3 1,2 7 0,-7 3 0,6 5 0,-9-3-1,7 3 1,-6-6-2,5 3 1,-1-11-1,5-1-1,-1-8 1,5-2-1,2-17 0,0 0 1,0 0-2,0 0 1,17-21 0,-6 0-1,1-7 1,1-4 0,-2-4-1,4-3 0,1-3 0,-3 4-1,4-3 1,-4 3 0,2 3 0,-3 1-1,3 2 1,-6 7 0,1 4 0,-10 21 1,13-24-1,-13 24 0,0 0 0,0 0 1,0 0-1,-10 21 0,-1-1 1,2 7-1,-6 9 0,-1 3 1,-1 8 0,2 2 1,-2-2-1,2 0 1,2-3-1,-1-1 0,3-7 0,2-4 0,1-10 0,2 1-1,6-23 0,-5 23 0,5-23 0,0 0 1,0 0-1,11-34-1,-1 5 2,5-10-2,2-6 1,2-8-1,5-4 1,-1 1-1,0 1 0,-2 1 1,-3 7-1,-2 3 1,-3 7 0,-4 6 0,-3 11 0,0 1 0,-6 19 0,2-19-1,-2 19 1,0 0-1,-16 17 1,5 0-1,-4 9 1,0 3-1,-6 8 1,0 7 1,-3 5-1,3-4 1,0 2 0,2-4-1,0-3 1,6-3-1,-1-7 0,5-7 0,3-6 0,6-17 0,-5 21 0,5-21 0,0 0 0,0 0 0,15-34 0,-4 9 0,4-9 0,0-3-1,6-8 1,-4-2-1,4-4 0,-4 5 1,0 3-1,-5 5 1,-3 3 0,-3 8-1,-2 3 1,-4 24 0,1-21-1,-1 21-1,0 0 1,0 0 0,-20 21-1,10-4 1,1 11 0,-1 0 1,1 6-1,-1 0 2,-1 4-1,1-1 0,1-1 1,3-4-1,-1-5 0,1-7 1,2 1-1,4-21 1,-5 21 0,5-21-1,0 0 1,3-19-1,1 0 1,2-5-1,1-10 0,3-2 0,-1-7 0,1 1-1,-1-3 1,-1 5-1,-4 1 1,-1 5 0,-1 2 0,-2 7 0,-3 3 0,1 5 0,2 17 1,-6-25-2,6 25 1,0 0 0,0 0-1,0 0 0,-19 31 1,11-9-1,1 6 1,-1 4 0,-1 4 0,1-4 0,3 2 0,-1-4 0,2-1 0,0-5 1,2-5-1,2-19 0,-1 22 1,1-22-1,0 0 0,0 0 0,0 0 1,0-22-2,3-3 1,1-3 0,4-6-1,-1-5 0,3-7 1,1 1-1,0 2 0,-3-4 1,3 5-1,-5 1 1,2 9 0,-5 0 1,1 11-1,-4 1 0,0 20 0,-4-19 0,4 19-1,0 0 0,-20 20 0,8 5 0,-5-1 0,2 12 0,-4 0 1,0 7 0,-4 1 0,1 5 1,3-4-1,-2-2 1,4 2-1,2-3 1,1-3-1,3-3 1,4-6-1,3-7 1,0-6-1,4-17 1,0 0 0,0 0-1,0 0 1,26-27 0,-16-3 0,5 0-1,-4-6 1,7-1-2,-5-5 2,0 3-2,-2-3 1,-3 5 0,0-1 0,-3-4-1,1 7 1,-4-5 1,-2 2-1,0 3 0,-2 3-1,-2 2 2,-2 7-2,6 23 2,-17-26-1,17 26 0,-19 7 0,2 8 0,4 8 1,-2 7-1,2 2 2,1 6-2,1-1 1,2 7 0,-1-9 1,10 7-1,-4-6 0,4-1 0,-2-3-1,4-2 1,-2-1 0,4-7-1,-2-1 0,-2-21 0,8 23 1,-8-23 0,0 0 0,0 0 0,0 0 1,0 0-1,0 0 1,15-25-1,-17 1 0,2-1 0,-2-5-1,0-6 0,-2-3 0,-1 1 0,1-5 0,-4-4 1,3-2-3,-3 0 3,-2 2-2,3 3 2,-1 5-2,1-1 1,-1 10 0,4 7-1,-1 7 1,5 16 0,-6-17-1,6 17 1,0 0 0,0 0 0,0 0 0,4 26 0,5-7 0,-3 2 1,5 7 0,-1 4-1,3 2 2,-2 9-2,3 0 0,-1 3 0,-6-5 1,3 2-1,-6-7 0,3 0 0,-5-10 0,2-3 0,-2-4 0,-2-19 0,2 20 0,-2-20 0,0 0 1,0 0-1,0 0 0,0-20 0,-2-1 0,-4-5 0,2-6 0,-3-10 0,3-7-1,-5 0 1,1-4-1,-3-1 2,-1 1-2,3 0 1,-4-1 0,3 7 0,-3 7 0,3 2 0,-3 6 1,6 4-1,1 6 0,6 22 0,-10-23 0,10 23 0,0 0 0,0 0 0,0 0-1,0 0 1,-9 26-1,9-5 1,0 0 0,2 9 0,0 2 0,3 0 0,3 6 0,0-1 1,1-3 0,0 6-2,3 1 2,-6 1-1,3-1 0,-5 0 0,1-5 1,-1-2-2,-4 0 1,2-8 0,-2-9 0,0-17 0,-2 21 1,2-21-1,0 0 1,0 0-1,-4-19 1,6 2-1,-5-7 1,1-12 0,4-5-2,-2-7 1,-2-4 0,0-3 0,-4 1-1,2-1 2,1 2-2,1 4 0,-6 2 2,4 6-1,0 7 0,1 2 0,-1 7 1,0 6-1,0 3 0,4 16 0,0 0 0,0 0 0,0 0 0,0 0 0,-17 13-1,15 4 2,1 7-2,1 3 1,0 1 0,1 6 0,1 0 0,2 3 1,0-3-2,2 2 2,-3-2 0,3 0-1,0 1 1,-3-6-2,1 1 2,0-9 0,-2-1 0,0-1-1,-2-19 0,4 26 0,-4-26 0,0 0 0,0 0 1,0 0 0,-2-18-2,0 1 2,0-4-2,0-5 2,0-3-2,-2 5 2,-1-6-3,1 0 2,-2-2 0,2 1 0,-1-1 0,-1 2 0,2 2 0,1 0-1,-1 5 2,2 6-2,2 17 1,0-22 0,0 22 0,0 0-1,0 0 1,0 0 0,0 0 0,0 0 0,4 30 0,-4-30 0,7 34 0,-1-8 0,1 2 0,5 2 1,1-3-1,4 1 0,0-3 0,0-1 0,0-1 1,2-5-1,-19-18 1,32 27-1,-32-27 1,21 15-1,-21-15 2,17 6-2,-17-6-1,0 0 2,21-12-2,-21 12 1,11-17 0,-11 17 0,6-34-1,-4 16 1,-2-5 0,0-2 0,-2-1 1,-2-2-2,1 2 1,-3 1 0,0 1 0,0 3 0,1 2 0,-1 0 0,6 19-1,-7-21 1,7 21 0,0 0-1,0 0 1,0 0-1,0 0 1,0 0 0,0 0 0,7 29 0,-1-12-1,-1 5 2,5 5-1,-1 5 0,3 0 1,-1 2-1,2-2 1,1 0-1,-1-4 2,-2-2-3,3 4 2,-5-13-1,0 4 1,-9-21-2,16 26 2,-16-26-2,0 0 2,0 0 0,0 0-1,0 0 1,11-22-1,-11 22 1,-4-42-2,0 20 1,-1-8-1,-3-1 1,-1 1-1,-3-4 0,-1 4 1,0 0 0,0 0 0,-1 4 0,1 3-1,0 2 1,13 21-1,-25-22 1,25 22-1,-23-2 1,23 2-1,-20 19 0,20-19 1,-17 35-1,11-12 1,0 3 0,2 1 0,3 3 0,1-2 0,1 2 0,1-3 1,0-3-1,2-3 1,0-2-2,-4-19 2,9 24-1,-9-24 1,12 17 0,-12-17-1,0 0 0,19-4-1,-19 4 2,0 0-2,15-26 1,-12 5-1,1 1 0,-4-3 1,0-3 0,-2-3-1,0-3 1,1-2 0,-5 1 0,2-1 0,-2 2-1,1 3 1,-3-1 0,3 6 0,-1 3-1,0 4 1,6 17 0,-9-22 0,9 22 0,0 0 0,-12-17-1,12 17 0,0 0 1,0 0-1,-19 15 1,19-15-1,-9 22 1,7-5-1,-6 2 2,7 6-2,1 3 1,-2 0 0,4 10 1,-1-1-1,5 1 0,0 3 0,1-1 0,1 5 1,0-2-2,-3-3 2,5-6-2,-7-6 2,1-3-2,-2-8 1,-2-17 0,2 20 0,-2-20 0,0 0 0,2-30 1,-2 9 0,-2-5-1,0-2-1,0-8 2,-2-3-2,-3 3 1,-1-8 0,-1 5-1,1-1 0,-5 3 2,4 5-1,-3-2 0,-1 7 0,3 3-1,10 24 2,-18-26-2,18 26 1,0 0 0,-23 0-1,23 0 1,-10 30 0,7-8 0,-1 3-1,0 5 2,0 2-2,2 2 2,-1 0-1,-1 1 0,2-1 1,0 2-1,2 4 1,-2-1-2,2-1 2,2-2-1,-2-4 1,2-4-2,0-2 1,0-5 1,-2-21-1,2 19 0,-2-19 1,0 0 0,0 0-1,1-17 0,-1 17 1,-3-38 0,-1 12 0,0-6-1,0-2-1,-3-6 1,1-1-1,-2 0 2,1-1-3,-3 3 2,-1-1-1,2 1 0,-1-1 2,-1 4-1,1 6 0,3 0-1,1 4 2,0 3-1,1 6 0,5 17 0,-6-24 0,6 24 0,-6-17 0,6 17 0,0 0 0,0 0 0,0 0 0,0 0 0,0 0 0,0 0-1,0 0 1,0 0 0,-2 24 0,6-7 0,2 6 0,1 3 0,1 6 0,0 0 0,1 2 1,-1 5-1,1 1 0,1 3 1,-3 3 0,1-3-1,1 2 2,-3 2-3,1-4 3,-1-1-2,0-3 1,-1-5-1,-1-7 0,0-3 0,-2-7 0,-2-17 0,4 25 1,-4-25-1,0 0 1,0 0 0,0 0-1,0 0 1,4-19 0,-4 0-1,-2-6 0,0-7 0,0-5 0,-2-7 1,0-1-2,-1-4 1,3-3 0,-4 1 0,2-2-1,2 4 2,0 2-1,1-2 0,1 0 0,0 4 0,0 0 0,0 3-1,0 3 1,0 5 0,0 2 0,0 7 0,-2 6 0,2 2 0,0 17-1,0-20 1,0 20 0,0 0 0,0 0 0,0 0 0,0 0 0,0 0 0,0 0 0,0 0 0,-2 30 0,2-13-1,-2 7 1,4 8 1,-2 4-1,2 6 0,1-1 0,1 6 0,-2 0 0,4 6 1,-4-2-1,1-2 0,1 5 1,-2-5-1,2 2 1,-2 0-1,2-4 1,1-4-2,1-5 2,0-4-2,-3-10 1,5 1 1,-8-25-1,8 24 0,-8-24 0,0 0 1,0 0-1,0 0 0,0 0 1,0 0-1,0 0 0,0-20 0,0 20 1,-4-40 0,2 10-1,-2-4 0,0-2-1,1-3 2,-1-1-2,0-3 2,0 1-3,0 3 2,1-1-1,-1 3 1,0-1 0,0 6 0,0 4 0,3 1-1,-3 3 2,4 24-1,-2-25-1,2 25 1,0 0 0,0 0 0,0 0 0,0 0 0,0 0 0,-2 23 0,4-4 0,-2 7 0,4 6 0,-1 2 1,1 6-1,2 1 1,2 8-1,1 4 0,0 1 1,1 1-1,-3 0 1,3 1-1,-1 3 0,-1 1 0,-2-6 0,-3-3 0,5-2 0,-6-4 0,-2-3 1,2-5-1,-8-8 0,4-7 1,2-22-1,-4 27 1,4-27 0,0 0-1,0 0 1,-17-8-1,17 8 0,-9-34 1,3 8-1,1-6 0,-1-6 0,0-5 0,-1-4 0,1-2 0,0-2 0,-1 2 0,1 2 0,0 0 0,1 4 0,-1 5 0,2 6-1,0 7 2,1 3-2,3 22 2,-4-25-2,4 25 0,0 0 1,2 32-1,0-7 2,0 3-2,-1 8 1,1 5 0,2 4 0,0 6 1,2-2-1,-3 2 0,3 4 0,0-1 1,-2 3-1,-1-3 0,-1 1 0,2-2 1,-2-4-2,0-6 2,-2-1-2,0-7 2,2-5-1,-2-7 0,0-6 0,0-17 1,0 23-1,0-23 0,0 0 0,0 0 1,0 0-1,0-19 0,0 19-1,0-34 2,0 8-1,0-3-1,0-5 2,0-5-2,2-8 2,-2 0-2,0-2 1,1-2 0,-1 2 0,4 4 0,-2 1 0,-2 7-1,2 5 2,2 5-2,-2 10 1,-2 17 0,2-24 0,-2 24 0,0 0-1,0 0 1,0 21 0,0-3 0,0 7 0,0 9 0,-2 7 0,2 6 0,0 6 0,0 7 0,0 1 0,0 3 1,2 2-1,1-1 0,-1 1 0,2-3 0,2-3 0,-2-2 0,1-5 0,-1-8 0,5 2 0,1-7 0,-2-8 1,-1-4-1,1-7-1,-1-4 2,-7-17-1,13 18 1,-13-18-1,0 0 0,2-28 0,-2 6 0,2-7 0,-2-6 0,2-5 0,0-5 0,0-4-1,2-2 1,-2-4 0,1-3 0,-1 0-1,2-4 1,2 1 0,-2 3 0,-1 3 0,1 8-1,0 8 1,-2 8 0,0 9 0,-2 22 0,2-25 0,-2 25-1,0 0 1,2 19 0,-2 6-1,0 3 1,-2 8 0,2 9 0,0 11 0,-2 5 0,2 1 1,0 6-1,2-4 1,-2 2-1,2 3 0,-1-5 0,1-5 1,-2-7-1,0-4 0,0-7 0,-2-7 0,2-8 1,0-26-1,-3 27 0,3-27 1,0 0-1,0 0 0,-8-31 0,6 3 1,0-2-2,2-8 0,2-9 1,0-4 0,0-3 0,2-8-1,1 3 1,1-1-1,-2-4 1,2 2 0,-3 2 0,1 7-1,0 4 1,0 11 0,-2 6 0,-1 8 0,-1 7-1,0 17 1,0 0-1,0 0 1,0 21 0,0 3 0,-1 6-1,1 10 1,0 3 0,0 8 0,0 0 1,1 0-2,1-1 2,0-1 0,2 0-2,0-3 2,-2-5-2,2-5 2,-3-4-1,1-2 0,-2-8 0,0-5 0,0-17 0,0 0 0,0 0 0,0 0 1,-5-33-1,5 1-1,-2-2 1,2-13 0,0-1 0,-2-6 0,2-5 0,0-1-1,2-2 0,-4 2 1,2 7 0,0 6 0,0 6 0,0 7 0,0 11 0,0 23-1,0 0 1,0 0 0,-4 25-1,2 7 1,-2 9 0,2 12-1,1 5 2,-1 4-1,0 2 0,2-3 1,0-1-2,2-7 2,-2-6-1,0-6 1,0-7-2,2-4 1,-4-9 0,4 0 0,-2-21 0,1 20-2,-1-20 0,0 0-6,4-19-14,-2-1-12,4 1 1,-6-9-1,0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49:00.75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480 1371 8,'0'0'5,"2"-24"0,-2 24-1,5-27 0,-5 27-1,4-30 0,-4 30 1,6-28 0,-6 28 0,5-24 1,-5 24-1,6-19 0,-6 19-1,8-17 0,-8 17 0,0 0-1,9-17 1,-9 17 0,0 0 0,0 0 0,8-17 0,-8 17 0,0 0-1,0 0 1,0 0 0,0 0-1,0 0 0,0 0 0,0 0 0,0 0-1,0 0 0,0 0-1,-10 21 1,10-21-1,-11 34 0,3-6 1,-1-2 1,-1 14 0,-1-3 0,0 16 0,-3-4 1,1 9 0,-4 1 0,4 5 0,-4 0-1,2 0 0,-1-6 0,5-1-1,-2-10 0,3-4 0,1-11-1,5-5 1,4-27-1,-7 22 0,7-22 1,0 0-1,1-30 1,7 2-1,1-14 1,3-7-1,1-7-1,2-6 1,2-6 0,2-4-1,2 1 1,-2 1 0,2 8-1,0 0 1,0 7 0,-3 4 0,-1 12 0,-1 3 0,-3 8 0,-2 9 0,-11 19 0,14-23 0,-14 23 0,0 0 0,0 0-1,0 0 1,0 0 0,-6 23 0,6-23 0,-13 38 0,3-12 1,1 6 0,-3 2 0,3 7 0,-3 5 0,5 6 0,-4 1 1,3 5-2,-2 6 1,3 4-1,-3 4 1,5-1-1,-3-1 1,1-4-1,1-6 0,0-3 1,1-12-1,1-9 0,0-10 1,2-9 0,2-17-1,0 17 1,0-17-1,2-19 1,0-5-1,5-6 0,1-12 1,0-9-2,5-11 1,2-4 0,2-4-1,-2-3 0,4 1 1,-2 1-1,0 5 0,0 2 1,-2 11-1,-3 4 0,-1 10 1,-3 9 0,-1 13-1,-7 17 0,6-19 1,-6 19-1,0 0 0,-8 28 1,3-3-1,-3 5 1,-1 4-1,1 9 2,-3 0 0,-1 10-1,3-2 1,-1 0-1,3 1 1,-1 3-1,3-4 1,-1-4 0,0-4-1,4-3 0,-1-10 0,1-2 1,0-11 0,2-17 0,0 0-1,0 0 1,0 0 0,0 0-1,9-32 1,-5 2 0,4-8-1,1-7 0,1-2-1,1-4 0,0 0 0,-1-3 1,1 3-1,0 2 0,-1 6 0,-3-3 0,3 5 1,-2-2-1,-1 9 1,-1-2-1,1 10 0,-3-1 0,2 10 1,-6 17-1,6-22 0,-6 22 0,0 0 0,0 0 1,0 0-1,0 0 0,-4 17 1,0 0 0,4-17-1,-4 33 1,2-12 0,0 4 0,2-3 1,-2 5-1,4-5 0,-2 1 0,2-4-1,0-2 1,-2-17 0,6 20 0,-6-20 0,0 0 0,0 0 0,0 0 1,17-15-1,-11-2 0,-5-3 0,5-7 0,0-3 0,0-2 0,-3 0 0,1 0 0,0 2 0,-2 2 0,0 1 0,-2 7 0,0 1 0,0 19 0,0-25 0,0 25 0,2-19 0,-2 19 0,0 0-1,0 0 1,0 0 0,0 0 0,0 0 0,0 0-1,0 0 1,0 0 0,0 0 0,7 21 0,-7-21 0,6 26 0,-2-9 0,-4-17 1,5 21-1,-5-21 0,0 0 0,4 21 1,-4-21-1,0 0 0,0 0 1,0 0 0,0 0 0,0 0 0,15-28 0,-15 28 0,4-32-1,0 13 1,-4-2-1,-2 0 1,0 1-1,0 3 0,-2 0 0,4 17 0,-7-25 0,7 25 1,-10-17-1,10 17 0,0 0 0,0 0 0,0 0-1,0 0 1,-19-5 0,19 5 0,-11 20 0,11-20-1,-9 30 1,9-30 0,-10 31 0,10-31 0,-6 30 0,6-30 0,-3 19 1,3-19-1,0 0 1,0 0-1,0 0 1,0 0 0,0 0 0,0 0 0,0 0 0,-2-19-1,4 2 1,-2 0-1,-2-6 0,0 1 0,0-7 1,-2 9-1,-2-3 0,3 6 0,-3 0 0,6 17 0,-8-26 0,8 26 0,0 0 0,-13-19 0,13 19 1,0 0-2,0 0 1,-19-4 1,19 4-2,0 0 1,-15 17 0,15-17 0,-9 21-1,9-21 1,-8 28 0,8-28 0,-2 23 0,2-23 0,-2 19 0,2-19 0,0 0 1,0 0-1,0 0 1,0 0-1,0 0 1,0 0-1,0 0 1,4-19-1,-4 19 1,-2-27-1,2 27 0,-4-32 0,1 14 0,-1 1 0,4 17 0,-8-27 0,8 27 0,0 0-1,-13-22 1,13 22 0,0 0 0,0 0-1,0 0 1,0 0 0,0 0 0,0 0 0,0 0-1,-13 22 2,13-22-1,-2 27 0,0-10 0,0 1 0,0 5 0,0-2 0,2-1 0,0-1 0,0-2 0,0-17 0,0 27 0,0-27 0,0 0 1,2 18-1,-2-18 0,0 0 1,0 0 0,0 0-1,0 0 0,0 0 1,0 0-1,0 0 0,0 0 0,0 0 0,-8 23 0,5-6 0,-3 9 0,0 8 0,-3 10 0,1 6 0,-3 7 0,0 9 1,-1 3 0,-1 7-1,0-1 0,-1 0 1,-1-5-1,0-4 0,2-8 1,2-10-1,1-11 0,2-9 1,8-28 0,-5 21 0,5-21 0,0 0-1,15-32 1,-6 6-1,7-8 1,-1-6-1,4-3 0,0-8-1,3 2 1,-3-5 0,0 6-1,0 7 1,-4 3 0,-3 4-1,-1 8 1,-3 5 0,-8 21 0,5-18 0,-5 18 0,0 0 0,-11 28-1,1-2 1,-3 6 1,0 6-2,-4 5 2,2 4-1,-4 4 1,2 4-1,-2-4 1,2-1-1,0-2 0,2-7 1,-1-5-1,3-2 1,2-12-1,11-22 0,-13 23 0,13-23 0,0 0 1,0 0-1,-6-28 0,8 7 0,0-7 0,0-10 0,-1 0 0,3-5 0,2-2-1,-2-4 1,1 2-1,1 2 1,-2-1-1,0 11 1,-1 3-1,-3 0 0,2 7 1,-2 6-1,0 19 1,-2-24 0,2 24 0,0 0-1,0 0 1,0 0 0,-13 26-1,7-5 1,1 5 0,-3 4 0,1 2 1,-1 2-1,-1 2 1,-1-2-2,3 0 2,-3-4 0,1-2-1,-1 0 0,1-3 0,-1-4 1,10-21-1,-11 28 1,11-28-1,0 0 0,-12 17 0,12-17 0,0 0 0,-1-30 0,2 9 0,1-2 0,-2-5 0,6-4-1,-4-2 0,4 2 1,-4-4-1,-2 4 0,0 4 0,-2 2 2,0 3-2,2 23 1,-6-28 0,6 28 0,0 0 0,0 0 0,0 0 0,-21 19 0,16 1 0,-3 7 0,-1 10 1,-1-1-1,-1 4 1,3 1-1,-1-1 1,3-6-1,0 0 0,2-6 1,1-9-1,3 3 0,-2-5 0,2-17 0,-2 23 0,2-23 0,0 0 0,-4 21 0,4-21 0,0 0 0,0 0 1,0 0-1,4-19 0,-4 19 0,2-23 0,-2 1 0,4 1 0,-4-7 0,1-1 0,1-1 0,-2 0 0,0 0-1,0 2 2,-2 7-1,1 2 0,1 19 0,-2-22 0,2 22 0,0 0 0,0 0 0,0 0-1,-6 28 1,4-4 0,0 4 0,0 5 0,2 2 0,0 5 0,0-2 1,0-5-1,4 3 0,-2-9 0,2-7 0,0-1 0,-4-19 0,5 23 0,-5-23 1,0 0-1,0 0 0,0 0 0,0 0 0,12-27 1,-10 9-1,1-5-1,-1-9 1,4 0 0,-4-8 0,3 1-1,-3-3 1,-2-3-1,2 0 1,-2-2 0,0 7-1,0-3 1,0 9 0,-4 2-1,3 2 1,-3 5 1,2 5-1,-2 1 0,0 2 0,4 17 0,-7-26 0,7 26 0,-2-25 0,2 25 0,-4-19 0,4 19 0,-4-17 0,4 17 0,-2-18-1,2 18 1,-2-19 0,2 19 0,-3-17 0,3 17 0,-2-21 0,2 21 0,-4-19 0,4 19 0,-2-19 0,2 19 0,-4-22-1,4 22 1,-3-29 0,3 29 0,-2-26 0,2 9 0,0 17 0,-2-24-1,2 24 1,0-21 0,0 21 0,-2-21 0,2 21 0,0 0 0,-6-24-1,6 24 1,-4-17 0,4 17 0,0 0 0,-5-17 0,5 17-1,0 0 1,0 0-1,0 0 0,0 0 0,0 0 0,-6-17 0,6 17-1,0 0 1,0 0 0,4 23 1,-4-23-1,6 28 1,-3-4 0,1 3 0,0 7 0,2 1 1,-3 7-1,3-1 0,-2 4 0,0 2 0,-1-1 0,-1 1 0,-4 0 1,2 2-1,-2-2 1,1 0-1,-3 2 1,2 4-1,-2-4 1,0 1-1,2-1 1,-1 0-1,1-3 0,2 1 1,-2-8 0,2-5-1,2 2 0,-2-4 1,2-2-1,0-5 1,-1-1-1,1-5 0,0 2 0,-2-21 0,0 28 0,0-28 1,0 0-1,0 0 1,0 0-1,0 0 1,0 0 0,0 0 0,0 0-1,0-25 1,-2 8-1,2-7 0,0-4 0,0-6 0,0-6 0,0 3 0,0-5 0,0-3-1,2 0 1,-2 1 0,2 3 0,-2 5 0,0 4 0,-2 2-1,0 7 2,0 6-1,2 17 0,-3-18 1,3 18-1,0 0 0,0 0 0,0 0 0,0 0 0,0 0-1,0 0 1,0 0-1,0 0 1,-2 20-1,2-20 1,4 29 1,-4-29-1,5 32 0,-1-15 1,-4-17 0,9 32-1,-5-15 0,-4-17 0,10 22 0,-10-22 0,5 21 1,-5-21-1,0 0 0,0 0 1,0 0 0,0 0-1,0 0 1,0 0 0,0 0-1,0 0 1,0 0-1,-3-17 1,3 17-1,-2-30 0,4 13-1,-2-2 2,0-2-2,-2 1 2,2 1-1,0 0 0,-2 2 0,0 0 0,2 17 0,-4-26 0,4 26 0,-4-19 0,4 19 0,0 0-1,0 0 1,0 0 0,0 0 0,0 0 0,0 0 0,0 0 1,-5 21-2,5-5 1,0-16 0,-2 31 0,2-14 0,0 3 0,0-1 0,-2 2 0,2 0 0,0-21 0,0 33 1,0-33-1,-2 31 0,2-31 0,0 0 1,2 18-1,-2-18 1,0 0-1,0 0 1,0 0-1,0 0 1,0 0 0,0 0-1,0 0 1,-2-20-1,2 20 0,-4-19 0,4 19 0,-4-23-1,4 23 1,0 0 0,-3-20 0,3 20 0,0 0 0,0 0 0,0 0 0,0 0 0,0 0 0,0 0 0,0 0 0,0 0 0,0 0 0,0 0-1,0 0 1,0 0 0,0 0 0,0 0 0,0 0 0,0 0 0,0 0 0,0 0 0,0 0 0,0 0 0,0 0 1,0 0-1,0 0 0,0 0 0,0 0-1,0 0 2,0 0-1,0 0 0,0 0 0,0 0 0,0 0 0,0 0 0,0 0 0,0 0 0,0 0 0,0 0 0,0 0 0,0 0 0,0 0 0,0 0 0,0 0 0,0 0 0,0 0 0,0 0 0,0 0 0,0 0 0,0 0 0,0 0 0,0 0 0,0 0 0,0 0 0,0 0 1,0 0-1,0 0 0,0 0 0,0 0 0,0 0 0,0 0 0,0 0 0,0 0 0,0 0 0,0 0 0,0 0 0,0 0 0,0 0 1,0 0-1,0 0 0,0 0 0,0 0 0,0 0 0,0 0 0,0 0 0,0 0 0,0 0 0,0 0 0,0 0 0,0 0 0,0 0 0,0 0 0,0 0 0,0 0 1,0 0-1,0 0 0,0 0 0,0 0 0,0 0 0,0 0 0,0 0 0,0 0 0,0 0 0,0 0 0,0 0 0,0 0 1,0 0-2,0 0 1,0 0 0,3-21 0,-3 21-1,0 0 1,0 0 0,0 0 0,0 0 0,0 0 1,0 0-1,0 0 0,0 0 0,0 0 0,0 0-1,0 0 1,0 0-1,0 0 1,0 0 0,0 0 0,0 0-1,0 0 2,0 0-1,0 0-1,0 0 2,0 0-1,0 0 0,0 0 0,0 0 0,0 0 0,0 0 0,0 0 0,0 0-1,0 0 1,0 0 1,0 0-2,0 0 1,0 0 0,0 0 0,0 0 0,0 0 0,0 0 0,0 0 0,0 0 0,0 0 0,0 0 0,0 0 0,0 0 0,0 0 0,0 0 0,0 0 0,0 0 0,0 0 0,0 0 0,0 0 0,0 0 1,0 0-1,0 0-1,14 17 2,-14-17-1,0 0 0,0 0 0,0 0 0,0 0 0,0 0-1,0 0 1,0 0 0,0 0 0,0 0 0,5-19 0,-5 19-1,0 0 1,0 0 1,0 0-2,0 0 2,0 0-1,0 0 0,0 0 0,0 0 0,0 0 0,0 0 0,0 0 0,0 0 0,0 0-1,0 0 1,0 0 0,0 0 0,0 0 0,0 0 0,0 0 0,0 0 0,0 0 0,0 0 0,0 0 0,0 0-1,6 19 1,-6-19 1,0 24-2,2-7 2,-2-17-1,4 38 0,-2-16 0,1 7 0,3-3 0,-2 2 0,2 2 0,-3-1 0,3 1 0,0-2 0,-1 0 0,-3 1 0,0-3 0,0-2 0,-2-1 0,2-6 0,-2 0 0,0-17 0,0 24 0,0-24 0,0 0 0,0 0 0,2 17 0,-2-17 0,0 0 0,0 0 0,-2-22 0,2 22 0,-2-38 0,-2 12 0,2-10 0,-1-4-1,1-9 1,0-5-1,2-5 1,-2-1-2,0 0 2,2-2-1,-4 5 1,2 6-1,-1 6 1,1 8 0,-2 10 0,2 1 0,-2 9 0,4 17-1,-2-17 1,2 17-1,0 0 1,0 0-1,0 0 1,-2 24 0,4-3 0,-2 0-1,4 7 1,-4 0-1,6 8 2,-6-4-1,0 4 0,0-2 0,0-2 0,0 4 0,-4-4 1,4 2-1,2-8 0,-2 4 1,6-4-2,-3-3 2,3-2-1,-2-4 0,2 0-1,-6-17 2,1 18-1,-1-18 0,0 0 0,0 0 0,0 0 0,0 0 0,0 0 1,0 0-1,0 0 0,0 0 0,-17-20 0,17 20 0,-11-38 0,7 15 0,-3-3 1,1-6-1,-2-6 0,1 1 0,3-5 0,-2 1 0,1-1 0,-3 1 0,1 1-1,1 7 1,-2 2 0,1 5 1,1 7-2,0 2 1,6 17 0,-7-20 0,7 20-1,0 0 1,0 0-1,0 0 1,0 0 0,0 0 0,-4 18-1,4-18 1,2 29 1,2-11-1,-2 3 0,1 4 0,1-1 0,-2-1 0,2 5 1,-2-4-1,0 5-1,-1-1 2,-1 0-2,0 0 2,0-1-1,0 1 1,0-7-1,0 1 0,0-5 1,0-17-1,0 29 1,0-29-1,0 17 0,0-17 0,0 0 0,0 0 0,0 0 1,0 0-1,0 0 0,0 0 0,0 0 1,0 0-1,0 0 0,0 0 1,0 0-1,-13-27 0,9 10 0,-1-2 0,1-7 1,-2-2-1,2-4 0,1-4-1,-3 0 2,2-3-2,0 1 1,1 0 0,-1 4 0,0 2 0,0 4 0,2-2 0,-1 0 0,1 0 0,-2 0 0,0-2 0,2-2 0,-2-2-1,3 2 1,1-2 0,-2 6 1,2-4-2,0 6 1,2 2 0,-2 1 0,0 8 1,1 0-1,-1 17 0,0-30 0,0 30 0,0-17 0,0 17 0,0-21 0,0 21 0,0-22 0,0 22 0,0-17 0,0 17 0,-1-19 0,1 19 0,0-19 0,0 19 0,0 0 0,0 0 0,-2-20 0,2 20 0,0 0 0,0 0 0,-2-19 0,2 19 0,0 0 0,0-21 0,0 21 0,0 0 0,0 0 0,2-17 0,-2 17 0,0 0 0,0 0 0,0 0 0,0 0 0,0 0 0,0 0 0,0 0 0,0 0 0,0 0 0,0 0 0,0 0 0,0 0 0,0 0 0,0 0 0,0 0 0,0 0 0,0 0-1,0 0 1,0 0 0,5 19 0,-5-19 0,10 30 0,-5-11 0,1 7 0,2 4 0,-3 4 0,3 2 1,0 2-1,-1 1 0,1 5 0,-3-1 1,3 0-1,-2-1 0,-1-1 0,1-1 0,-2 1 0,0-3 1,-2-3-1,-1-3 0,-1 0 1,2-1-1,-2-5 0,-2 0 0,1 1 1,-1-3-2,-2 1 2,0 1-1,2-1 0,-2-3 1,1-1-1,-1-4 0,4-17 0,-6 26 0,6-26 0,0 0 0,0 0 0,-6 19 1,6-19-1,0 0 1,0 0-1,0 0 1,0 0 0,-1-28-1,-1 7 1,2-2-1,-2-9 0,2-3 0,-2-9-1,2-1 2,-2-2-2,0-2 1,2 0-1,-2-4 2,0 3-2,0-3 1,0 4 1,2 0-2,-1 2 1,-3 2 0,2 3 0,-2 3 0,2 1 0,-2 4 0,1 0 0,-1 4 0,2 0 0,-2 3 0,2 3 0,0 0 0,0 1 0,1 2 0,-1 1 0,0 3 0,2 17 0,2-32 0,-2 15 0,0 17 0,2-29 0,-2 29 0,3-28 0,-3 28 0,2-24 0,-2 24 0,0-21 0,0 21 0,0-21 0,0 21 0,0-17-1,0 17 1,2-20 0,-2 20 0,0-31 0,0 14 1,0 17-2,2-32 1,0 14-1,-2 1 2,0-6-3,2 6 3,0-2-2,0 0 1,-2 1 0,3-5 0,-1 4 0,0 0-1,0-5 2,2 3-2,0 0 1,-1-3 0,1 1 0,2 3 0,0-1-1,1-2 1,-7 23 0,12-34 0,-9 17 0,-3 17 0,8-28 0,-8 28 0,4-28 0,-4 28 0,4-19 1,-4 19-1,0 0-1,1-19 1,-1 19 0,0 0 0,0 0 0,0 0 0,0 0 0,0 0 0,0-17 0,0 17 0,0 0 0,0 0 0,0 0-1,0 0 1,0 0 0,0 0 0,0 0 0,0 0 0,0 0 0,0 0-1,0 0 1,0 0 0,0 0 0,0 0 0,0 0-1,0 0 1,0 0 0,0 0 0,0 0 0,0 0 0,0 0 0,0 0 0,0 0-1,0 0 1,0 0 0,0 0 1,0 0-1,0 0 0,0 0 0,0 0 0,0 0 0,0 0 0,0 0 0,0 0 0,0 0 0,0 0 0,0 0 0,0 0 0,0 0 0,0 0 0,0 0-1,0 0 2,0 0-1,0 0-1,0 0 2,0 0-2,0 0 1,0 0 1,0 0-2,0 0 1,0 0 0,0 0 1,0 0-1,0 0 0,0 0 0,0 0 0,0 0 0,0 0 0,0 0 0,0 0 0,0 0 0,0 0 0,0 0 0,0 0 0,0 0 0,0 0 0,0 0 0,0 0-1,0 0 1,0 0 0,0 0 1,0 0-2,0 0 1,0 0 0,0 0 0,0 0 0,0 0 0,0 0 0,6 17-1,-6-17-1,0 0-2,0 0-3,25 17-13,-8-13-13,-17-4 1,32-6-1,-32 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49:35.49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281 546 13,'0'0'6,"0"0"0,0 0 2,0 0-1,0 0 0,-14-17-1,14 17-1,0 0 1,-7-21-1,7 21 1,-8-17-1,8 17 1,-11-19 0,11 19 1,-17-13-1,17 13 0,0 0-1,-19-9-1,19 9 0,0 0-2,0 0-1,-17 0 0,17 0-1,-2 17 1,2-17 0,4 39 0,3-7-1,5 6 1,-1 5 0,6 10 0,0-2 0,4 5-1,-4-3 0,6-6 0,-6-5 0,-2-5 0,-2-12 2,-1-3-2,-12-22 2,15 19 0,-15-19 0,9-21 2,-7-7-3,2-9 2,-2-14-2,0-17 1,-2-13-2,0-4 1,-2-3-1,-2-5-1,-2 3 2,-1 7-1,-3 8 0,1 16 0,-1 7 0,3 10 1,-1 12-1,2 11 0,6 19 0,0 0 0,0 0 0,0 0 0,-17 40 0,17-1 1,-1 10-1,2 10 1,-1 3-1,2 6 2,-2-1-2,2 9 1,0-7 0,0-3 0,-2-5 0,2-3 0,-2 0 0,0-5-1,0-8 1,0-7-1,0-8 0,0-5-1,0-25 2,0 30-1,0-30 1,0 0 0,-2-21-1,2-2 2,-4-10-1,4-7 1,-4-9-2,1-15 1,-1-2-1,0-2 1,-2 1-1,3-7-1,-3 2 1,-2 5 0,3 1 0,-3 9 0,1 5 0,-1 4 0,-2 5 0,3 9 0,-1 8 0,1 7 0,7 19 0,-12-26 0,12 26 0,0 0 1,-19 7-1,14 10 0,3 8 0,-4 5 1,6 7-1,2 7 0,2 7 0,2 1 0,-3 5 0,7-3 0,-6 5 0,1-3 0,-1-3 0,-2-2 0,-2-8 0,2-7 0,-4-6 0,2-3 0,0-27 0,-2 24 1,2-24-1,0 0 0,0 0 0,-6-19 0,3-3 0,-3-10 1,0-8-1,-1-3-1,1-6 2,-3-6-1,3-5 0,-4 3 0,5 1 0,1 5 0,-6 4 1,5 5-1,-3 7 0,4 5 1,-3 11-1,3 2 0,4 17 1,0 0-1,0 0-1,-13-17 2,13 17-2,0 0 1,0 0 0,-6 17 0,6-17 0,-4 26-1,2-9 1,1 4 0,-1 7 0,0 2 1,-2 6-1,2 2 0,-2-1 0,2 7 0,-1 1 0,-1 2 0,2-2 0,-2 4 0,2-6 0,0 1 0,0-3 0,1-3 1,-3-6-1,2-4 0,-2-7 0,0-4 0,4-17 1,-5 24-1,5-24 0,0 0 0,0 0 0,0 0 1,0 0-1,0 0 0,-8-19 1,6 1-1,0-7 0,0-7 0,0-7 0,1-9-1,1-4 2,-2-1-2,2-4 1,0 3 0,0 1 1,-2 6-2,2 4 2,-2 5-1,0 8 0,0 5 0,0 7 1,2 18-1,-4-25 0,4 25 0,0 0 0,0 0 0,0 0 0,0 0 0,0 0-1,0 0 1,0 0 0,0 17 0,0-17 0,8 36-1,-4-10 1,1 8 1,1-2-1,2 2 0,-1 6 0,-1 1 0,2 4 0,-3 2 0,-1 2 0,0-2 0,-2 4 0,0 2 1,-2-4-1,0-2-1,-2-4 1,0-1-1,-2-6 1,0-1 0,0-6-1,1-3 1,-1-7 0,0-2 0,4-17 0,-4 17 0,4-17 0,0 0 0,0 0 1,0 0-2,2-23 2,0 4 0,2-9-1,-2-6 1,3-11-1,1-6 1,0-9-1,1-6 0,-1 0 0,0 0 0,-1 2 0,-1 4 0,0 7 0,-2 8 0,-2 9 0,0 6 0,0 13 0,0 17 0,0-19-1,0 19 1,0 0 0,0 0-1,-4 30 1,0-5-1,2 1 1,-1 10 0,-1 7 0,0 6 0,0 4 0,0 1 1,3 1-1,-1 5 0,2 4 0,2 0-1,-2-1 1,1 2-1,1 0 2,0 0-2,0-2 1,0 1-1,-2-4 1,0-4 1,0-5-1,-2-6 0,-2-7 0,1-6 1,-1-6-1,2-7 1,2-19-1,0 0 1,0 0-1,0 0 1,0 0-1,-15-43 0,13 5 1,-2-7-2,2-10 1,0-1 0,0-6 0,2 2-1,2 1 1,0 6 1,2 6-1,-2 12 1,-2 6-1,4 9 1,-4 20-1,0-23 1,0 23-1,0 0-1,-4 19 0,2 2 0,0-1 1,0 10-2,0 2 2,0 10 0,2 5-1,0 2 2,0 2-1,0 0 0,2 9 0,-2-2 1,-2 3-2,2-3 2,0 4-1,-2 0 0,2-2 0,0-3 1,0-8-1,2-4 0,0-7 0,0-4 0,2-12 0,-2-5 0,-2-17 0,4 19 0,-4-19 0,0 0 0,0 0 1,5-24-1,-3-1 0,0-7 0,4-11 0,-1-6-1,3-8 2,0-7-2,5 0 0,-2 0 1,4 2 0,1 6-1,-1 7 1,0 2 0,-2 11-1,0 6 1,-5 7 0,1 6 0,-9 17-1,10-21 1,-10 21 0,0 0-1,0 0 1,0 0 0,0 0-1,17 6 1,-17-6 0,9 19 0,-9-19 0,14 32 0,-9-10 0,3 5 1,-2 7-1,1 5 0,1 3 0,-1 1 1,1 8-1,-1 3 0,1 7 0,-2 1 0,1 2 0,-1-4 1,2 4-1,-1-2-1,1-1 1,1-9-1,-1-5 1,1-5 0,-1-3 0,-1-10-1,-1-7 0,-2-3 2,-4-19-2,5 17 1,-5-17 0,-1-17 0,-1-7 0,-4-8 1,2-14-1,-1-10 1,-3-12-1,-1-5 0,3-5 0,-2-6 0,3-1 0,-1 0-1,0 6 1,2 6-1,1 11 0,3 9 1,-2 8 0,2 13-1,0 9 1,0 23 0,0-17-1,0 17 1,0 23-1,0 3 1,0 12-1,-2 9 1,2 9-1,0 10 2,-2 6-1,2 5 0,-2 2 0,2 2 1,-2-4-1,2 0 0,-2 4 0,0-3 0,-1-3 0,1-5-1,-2-6 1,-2-6-1,1-5 1,1-8 1,-2-11-1,0-10 0,1-7 0,5-17 0,0 0 0,0 0 0,0 0 0,-17-41 0,15-1 0,0-16-1,2-10 1,0-9 0,2-10 0,-2-7-1,4 2 1,-3 2 0,1 5 0,-4 19 0,1 8 0,-1 12 0,-2 12 0,0 12 0,4 22 0,0 0 0,0 0-1,-19 11 1,13 19 0,1 10 0,-1 7-1,0 8 2,3 12-2,-1 5 1,2 7 0,0 2 0,0 0 0,2 0-1,-2-2 2,0-2-2,0-3 1,1-3 1,-1-9-1,2-5 0,-2-10 0,0-7 1,0-8-2,2-10 2,0-22-2,0 23 2,0-23-1,0 0 0,0 0 0,0-27 0,2-3 0,0-6 0,-2-9 0,0-9-1,2-7 1,0-10 0,-2-1-1,0 1 0,0 5 1,0 7 0,-2 7 0,0 6 1,0 9-1,-2 12 1,2 8-1,2 17 1,0 0-1,0 0-1,0 0 0,-21 38 1,18-2-1,-3 7 0,4 8 1,-2 9-1,0 8 2,3 6-1,-5 5 0,2 2 1,-5 3 0,1-5 0,-1 2-1,1-5 1,-3-5-1,5-9 1,-2-5-1,5-10-1,1-9 1,0-6 1,2-10-1,0-3-1,0-19 1,0 19-1,0-19 1,0 0 1,0 0-1,-2-26 0,0-3 0,-2-8 0,2-10 0,-3-10 1,1-5-1,-2-8 0,2-3 0,1 3 0,1 4 0,0 6-1,0 9 1,2 8 0,0 9 0,0 9 0,0 25 0,0-20 0,0 20-1,0 0 1,0 17 0,-2 5 0,0 10 0,2 6 0,-4 9 0,1 6 1,-1 7-1,2 6 0,-2 2 1,2-2-1,0-6 0,2 0 1,2-9-1,0-2-1,0-6 1,2-9 0,-2-6-1,1-5 1,-3-23 0,2 28-1,-2-28 2,0 0-1,0 0 0,0 0 1,0 0 0,0 0-1,0 0 1,0 0-1,0-19 0,0 19 0,0 0 1,-3-22-1,3 22 0,0 0 1,0 0-1,-4-17-1,4 17 2,0 0-1,0 0 0,0 0 0,0 0 0,0 0-1,0 0 1,0 0 0,0 0 0,0 0 0,0 0 0,0 0 1,0 0-1,0 0 0,0 0 0,0 0 0,0 0 1,0 0-1,0 0 0,0 0 0,0 0 0,0 0 0,0 0 1,0 0-1,0 0 1,0 0-1,0 0 0,0 0 0,0 0 1,0 0-1,0 0 0,0 0 0,0 0 0,0 0 0,0 0 0,0 0 0,0 0 0,0 0 0,0 0 0,0 0 0,0 0 0,0 0 0,0 0 0,0 0 1,0 0-1,0 0 0,0 0 1,0 0-2,0 0 2,0 0-1,0 0 0,0 0-1,0 0 1,0 0 0,0 0 0,0 0 0,0 0 0,0 0 0,0 0 0,0 0-1,0 0 1,0 0-1,0 0-1,0 0-3,9 17-14,-9-17-16,0 0-1,0 0 1,-30 6-1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50:02.05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139 4562 5,'0'0'6,"0"0"0,0 0 0,0 0-2,0 0 0,0 0-1,0 0-1,0 0 1,0 0-1,0 0 2,0 0 0,-11 27 1,11-27 0,2 30 1,-2-13-1,0 5 0,-2-3 0,4 11-1,-4-5-1,2 7 0,-4-8-1,2 7 1,1-5-2,-1 4 1,0-7 0,0 1-1,0-7 0,2-17 0,-2 26 0,2-26 1,0 0-1,0 0 0,0 0 0,0 0-1,-6-32 0,6 12 0,-2-5 0,2-5 0,0-2-1,0 0 1,0 4-1,0-2 1,2 3 1,-2 3-1,0 5 0,0 19 0,0-26 1,0 26 0,0 0-1,0 0 0,0 0-1,0 0 2,0 17-2,-2 1 1,2 5 0,-1 3 1,-1 1 0,2 9 0,-4-6 0,2 4 0,0-6 0,0 4 0,-2-4 0,4 0-1,-1-3 1,-1-4-1,2-3 1,0-1-2,0-17 2,0 25-1,0-25 0,0 0 1,0 0 0,2 19 0,-2-19 0,0 0 1,0 0-1,0 0 0,0 0 0,-4-19 0,4 19-1,-2-27 0,2 27 0,0-32 1,0 32-2,-2-30 3,2 30-2,-2-24 1,2 24-1,0 0 2,0 0-2,0 0 0,0 0 1,0 0-1,0 0 0,-21 28-2,16-11 2,-3 4-2,2 5 2,1 2-1,1 2 1,0 2-1,0-3 1,4 1 0,-4-2 0,4-3 0,-1-1 0,1-5 0,0 0 0,0-19 1,1 22-2,-1-22 1,0 0 1,0 0-1,0 0 0,0 0 1,0 0-1,0 0 1,0 0 0,0 0-1,0 0 1,0 0-1,0-17 0,0 17 0,2-17 0,-2 17 0,2-22-1,-2 22 1,4-27-1,-4 27 1,4-28 0,-4 28-1,4-26 1,-4 26-1,7-21 0,-7 21 0,0 0 0,4-17 0,-4 17 0,0 0 0,0 0 0,19 28 1,-19-28 0,6 36 0,-3-17-1,1 6 2,-2-1-1,2-1 0,-2-3 0,0-1 0,0 0 0,-2-19 0,5 26 0,-5-26 0,6 19 0,-6-19 0,0 0-1,0 0 1,0 0 1,0 0-1,9 17 0,-9-17 0,0 0 0,0 0 0,2-21 0,-2 21-1,2-30 1,-2 8-1,4-5 0,-2-5 0,2-2 0,-2-1 0,3-1 0,-1-4-1,4 1 1,-3-3 1,3 7-1,-2-5 1,-1 8-1,3 2 1,-3 7-1,-1 4 2,-4 19-1,6-18-1,-6 18 1,0 0 0,0 0 0,13 24-1,-11-7 1,-2 4-1,2 3 2,0 3-2,-2-1 2,0 2-2,0-1 2,-4 1-1,2-6 1,2 5 0,-4-8-1,4 1 1,0-3-1,0-17 1,-2 25-1,2-25 0,0 0 0,0 17 0,0-17 0,0 0 0,0 0 1,0 0-1,0 0 0,6-17 0,-6 17 0,8-38-1,-4 12 0,1-8 0,1-6 0,0-5 1,-1-2 0,-1-2 0,2 0 0,-2-2 1,-1 4-1,1-2 1,-2 12-1,2 1 0,-2 9 0,0 7 0,-2 20 1,1-21-1,-1 21 1,2 21-1,-2 1 1,2 8-1,-2 4 1,2 6-1,0 1 1,2 6-1,-2-3 0,1-3 0,-1-7 0,2-2-1,0-8 1,-2-5-1,-2-19 1,4 27 0,-4-27 0,0 0 0,0 0 1,0 0-1,11-21 0,-5 2 2,-1-7-2,3-6 1,0-4-2,-1-7 2,1 1-2,-1-9 1,3 2 0,-5 0-1,3-1 1,0 1-1,-3 2 1,1 5 0,0 4 1,-3 6-2,1 8 2,-2 7-1,-2 17 0,4-19 0,-4 19-1,0 0 1,0 0 0,0 0 0,2 27 1,-2-27-1,2 32 1,0-10 0,-2 8 0,0-1 0,0-3 0,0 4 1,-2-2-1,2 2 1,-2-3 0,2 1-1,0-7 0,0-1 0,0-3-1,0-17 1,0 27-1,0-27 0,0 0 0,0 0 1,0 0-1,0 0 1,0 0 0,0 0 0,4-21-1,-4 0 1,1-1 0,1-12-1,-2-2 0,2-5 0,0-5 0,0 1 0,0 4 0,0 1 0,-2 3 0,2 6 0,-2 3 0,0 9 0,0 19 1,2-26-1,-2 26 1,0 0-1,0 0 0,0 0 0,0 0 0,0 0 1,0 0-1,0 26 0,1-9 0,1 4 0,-2-4 1,4 9 0,-2-3-1,2 3 1,-2-1-1,2 1 1,-1 1 0,1-5-1,0 1 1,0-4-1,-1-1 0,-3-18 0,6 25 1,-6-25-1,0 0 0,0 0 1,0 0 0,0 0 0,0 0 0,8-19 0,-8-4 0,3-3 0,-3-8-1,4-5 1,0-7-1,-2-3-1,4-1 1,-1 1 0,1 3 0,-2 1 0,3 4 0,-1 7-1,0 6 1,-1 7 0,1 4 0,-6 17 0,6-19 0,-6 19-1,0 0 1,0 0 0,0 0 0,0 0 0,21 30 0,-18-13 0,3 6 1,0 1-1,1 1 0,-1 1 1,0 1-1,-3-5 0,3-1 0,0-4 0,-6-17 0,7 22 0,-7-22 1,0 0-1,0 0 0,0 0 0,0 0 0,0 0 1,0 0-1,16-20 1,-15-3-1,3-3 0,-4-8 1,6-2-1,-4-3 0,2-3 0,-2 3 0,3-3-1,-1 3 1,0 7 0,1 1 0,-1 5 0,2 5 0,-6 21-1,6-26 1,-6 26 0,0 0 0,0 0 0,0 0-1,13 28 1,-9-5-1,-1 3 1,5 4 0,-4 4 1,3 0-1,-1 0 0,-2-6 1,0 2-1,1-3 0,1-5 1,-2-3-1,0-2 0,-4-17 0,5 21 1,-5-21-1,0 0 0,0 0 0,0 0 0,0 0 1,0 0-1,0 0 0,0 0 1,8-17-1,-8 17 0,-2-36 0,2 12 0,-2-6 0,2-6 0,2 0 0,-4 0-1,2 0 1,0 1 0,0 3 0,-2 3 0,2 5 0,-2 7 1,2 17-1,0-23 0,0 23 0,0 0 1,0 0-1,0 0 1,0 0-1,0 0-1,0 0 1,0 0 0,0 0-1,0 0 0,0 0 1,0 0-1,8 21 1,-8-21 0,5 30 0,-5-30 0,10 30 0,-10-30 0,6 25 0,-6-25 0,5 19 0,-5-19 0,0 0 0,0 0 0,0 0 1,0 0-1,0 0 0,6-27 0,-6 5 0,-2-1 1,2-13-1,-4 0 1,1-5-1,-1-6 0,0-2 0,-2-2 1,2-3-1,1 1-1,-1-4 1,0 6 0,2 6 0,-2 9 0,4 8 0,-1 7-1,1 21 1,-2-26 0,2 26-1,0 0 1,2 19-1,-2-19 0,5 30 1,1-5 0,0 5 0,1 2 0,3 4 0,-3-4 1,1 0-1,1-2 0,-3-6 0,0-3 0,-6-21 0,11 28 0,-11-28 0,0 0 0,0 0 1,9 17-1,-9-17 0,0 0 0,0 0 1,2-21-1,-2 4 0,-2-3 0,1-7 0,-1-5 0,0-5 1,-2 1-2,2 0 2,-2-2-1,-1 3 0,1 3 0,-2 0 0,4 7 1,-2 4-1,3 4 0,1 17 0,-4-24 0,4 24 1,0 0-1,0 0-1,0 0 1,0 0 0,0 0-1,0 0 1,0 0-1,5 24 1,-5-24 0,4 21 0,-4-21 0,6 19 0,-6-19 1,4 19-1,-4-19 0,0 0 0,2 17 0,-2-17 0,0 0 0,0 0 1,0 0-1,0 0 0,0 0 1,0 0-1,0 0 0,0 0 0,2-21 0,-2 21 0,-2-28 0,0 9 0,0-2 0,0-1 0,0-1 0,2 0 0,-2 3 0,0 3 0,2 17-1,-2-25 1,2 25 0,0 0-1,0 0 1,0 0-1,0 0 1,0 0-1,0 0 1,2 21-1,-2-21 1,2 28 0,2-11 0,-2 4 0,2 0 1,-2 1-1,1 10 0,1 0 0,0 0 0,0 6 0,-2 0 0,1 3 0,1-3 0,0-1 0,-2-6 0,0-5 0,0-3 0,-1-3 0,-1-20 0,0 21 0,0-21 0,0 0 0,0 0 0,0 0 0,-3-26 0,3 1 0,-2-7-1,0-9 1,2-6-1,-2-6 1,2-7-1,-2-6 1,0 3-1,2-1 1,-2 4 0,2 7 0,-2 8 0,1 4 1,1 13-1,0 9 0,0 19 1,0-19-1,0 19-1,0 0 1,0 26-1,0-1 1,1 5-1,1 6 1,-2 7 0,4 8 0,2 7 1,-2-1-1,1-1 1,1 1-1,0-3 1,-1 1-1,-1-2 0,-2-8 0,2-7 1,-4-5-1,0-4 0,0-9 0,-2-3 0,2-17 1,0 0-1,0 0 0,0 0 0,-6-18 0,2-5 0,-1-9 0,-1-11-1,0-10 1,-3-11 0,1-8-1,-3-3 1,2-6 0,-3 0-1,8 4 2,2 5-2,1 8 2,2 8-1,1 9 1,4 9 1,0 10-2,1 7 0,-7 21 0,-2-25 2,2 25-3,0 0 0,0 0 1,-1 19-2,-1 2 1,-2 5 1,0 5 0,0 4-2,-1 7 2,-1 3 1,-2 0-1,1 0 0,1 2 0,-2 4 1,1 2-1,-1 2 0,1 3 0,-1 0 0,1 3 0,1-1 0,-2-2 0,3-3 0,1-8 0,0-4 0,2-9 0,-2-6 0,3-9 0,1-19 0,0 21 0,0-21 0,0 0 1,0 0-1,-2-24 0,2 1 0,2-5 0,-1-12 0,-1-11 0,2-5 0,0-12 0,0-11 0,0-4 0,-2-6 0,0-1 1,-4 3-2,0 6 2,-3 6 0,-1 11 1,3 15-1,-3 10 1,2 10 0,1 11-1,5 18 1,0 0-2,0 0-1,0 0 1,-15 43-1,9-2 1,-4 8-1,3 13 1,-3 12-1,-1 7 1,1 5 1,1 5-1,1-1 1,1 3-1,3 1 0,-2-8 0,4-5 0,1-3 0,1-9 0,-2-9-1,2-11 1,0-5 0,0-10-1,0-10 1,2-1 0,-2-23 1,0 24-1,0-24 1,0 0-1,0 0 1,0-34 0,-2 8-1,-2-8 1,2-13 0,-2-10-1,-1-16 1,-1-4-1,0-12 1,1-9-1,1-5 0,-2-5 0,0 5 0,3 1 0,-3 10 0,2 5 0,0 12 0,1 9 1,-1 11-1,0 8 2,0 12-2,2 6 1,-2 7 0,4 22 0,-5-21-1,5 21 0,0 0 0,-6 34-1,2-2 1,1 9-1,-1 12 1,-2 11 0,2 11 0,2 14 0,1 3 0,2 16 2,7 5-3,1 5 2,3 1-1,-1-6 0,1 2 0,-3-12 0,-1-9 0,-3-20 0,-3-16 1,0-14-2,-4-14 2,2-6 0,0-24-1,0 0 1,0 0-1,-13-43 1,3 0-1,1-10 1,-2-13-1,-1-17 1,-1-17-1,2-5 0,1-8 0,1 2 0,3 3 0,0 1 0,4 5 0,1 14-1,-1 11 1,2 13 0,0 9 0,-2 12 0,2 9 0,0 7 0,0 27 0,2-28 0,-2 28 0,0 0 0,0 0-1,-2 17 2,0 6-2,0 9 2,-2 5-2,2 14 2,-2 8-1,3 14 1,-1 6-2,2 6 2,3 7-1,1 6 0,2 4 0,0-4 0,3-4-1,-3-8 1,-1-5 0,1-7-1,-2-16 1,-2-9 0,-2-13 0,0-8 0,0-9 0,0-19 1,0 21-1,0-21 0,0 0 0,-4-23 0,0 1 0,0-10 0,-1-8 0,-1-13 1,-3-9-1,1-8 0,-1-7 0,-1 0 0,-1-4 1,-1-4-1,-1 4 0,0 4 0,0 9 0,-3 6 0,3 11 0,0 6 0,2 11 0,-1 12 0,3 5 0,9 17-1,0 0 1,-17-19-1,17 19 0,0 0 0,-4 17 1,4-17-1,0 26 1,0-5-1,-2 3 1,2 5 0,-2 5 0,2 5 1,-2 1-1,0 1 0,2 4 0,0 4 0,-2 2 0,2 2 0,-1-2 0,-1-4 0,0 2 0,0 0 0,2-4 0,-4-4-1,4-5 2,-2 0-2,2-6 1,0-4-1,0-3 1,0-23-1,-2 28 1,2-28 0,0 0 0,0 0 0,-2 17 0,2-17 0,0 0 0,0 0 0,2-21 1,-2 21 0,2-33-1,-4 6 1,2-5-1,-2-9 0,-1-4 1,-1-10-1,0-2 0,0-3 0,-1 0-1,-5 3 1,6 8 1,-5 4-1,5 9 0,-3 6 0,5 10 0,2 20 0,0 0 1,-14-21-2,14 21 1,0 0 0,0 0-1,0 0 1,0 0 0,-2 19-1,2-19 1,4 26-1,-2-3 1,0 3 0,0 4 0,4 4 0,-4 6 0,3 3 0,-3 4 0,4 4 0,-4 2 0,1-4-1,-3 0 1,-3-1 0,3-8 0,-2 0-1,2-10 1,-6 2-1,6-6 1,-2-3 0,2-6 0,0-17 0,2 26 0,-2-26 0,0 17 0,0-17 0,0 0 1,0 0-1,0 0 0,0 0 0,2-26 0,-8 9 0,-1-6 1,1-5-1,-3-4 1,-1-8 0,1-1-1,-3-1 1,1-3-1,1-4 1,3 2-1,-3-2 0,1 6 0,1 1 0,1 9 0,-1 2 0,4 7 0,4 24 0,-7-26 0,7 26 0,0 0-1,0 0 1,0 0 0,0 0 0,0 0-1,0 0 1,0 0 0,0 0 0,-4 30 0,8-11 0,-2 5 0,3 0 0,1 10-1,0 0 2,-1 4-1,3 1 0,0 3 0,-1 1-1,1 1 1,-3-1-1,-1 0 1,0 2-1,4-3 1,-7-3-1,3-5 1,-2-4 0,-2-3 0,0-5 0,0-22 0,0 29 0,0-29 0,0 22 0,0-22 0,0 0 0,0 21 0,0-21 0,0 0 0,0 0 0,0 0 0,0 0 0,0 0 0,0 0 1,0 0-1,-4-19 0,4 19 0,-5-36 0,3 10 0,0-8 0,-2-4 0,2-1 1,-2-3-1,3 1 1,-1 1-1,0 7 0,0 0 1,0 9-1,2 3 0,0 4 0,0 17 0,0-22 0,0 22 0,0 0 0,0 0-1,0 0 1,0 0 0,0 0 0,0 0-1,-4 24 1,4-5-1,0 4 0,2 1 1,-2 6-1,2 6 1,0-4-1,-2 6 1,2-1-1,-2 3 1,2 0 0,-2 1 0,2-3 0,-1-4 0,-2 3 0,2-7 0,-1 0 1,0-3-2,0-3 2,0-3-1,0 0 0,0-21 0,0 30 0,0-30 0,2 19 0,-2-19 0,0 0 0,0 0 0,0 17 0,0-17 0,0 0 0,0 0 0,0 0 0,0 0 0,0 0-1,0 0 1,0 0 1,0 0-2,0 0 2,17-25-2,-15 8 2,0-5-1,-2-3 0,2-11 0,-2 1-1,2-9 1,-2-5 0,-2 2 0,4-4 0,-4 2 0,2 6 0,6 5 0,-4 4 0,0 8 1,-2 9-1,0 17 0,5-21 0,-5 21 0,0 0-1,0 0 1,12 29-1,-9-3 0,5 8 0,0 7 1,1 8-1,-1 6 1,3 5 0,-2 6 0,3-2-1,-3-4 1,-1-1 1,-3-3-1,3-1 0,-4-6 0,0-10 0,-1-7 1,-1-3-1,0-9 0,0-3 0,-2-17 0,2 19 0,-2-19 0,0 0 0,0 0 1,0 0-1,2-17 0,-2-3 0,0-5 1,-2-5-1,0-6-1,2-7 1,-2-4 0,0-4 0,2 4 0,0 2-1,-2 3 1,2 5 0,0 3 0,0 11 0,-1 6 0,1 17 0,0-17-1,0 17 1,0 0 0,0 27-1,0-1 1,1 4-1,1 11 1,0 7 0,2 2 1,-2 5-1,2 0 0,-2-3 1,-1-1-1,1-7 1,0-5-1,0-5 0,0-6 0,0-7 0,-2-21 0,2 24 0,-2-24 0,0 0 1,0 0-1,0 0 1,0 0-1,0 0 1,0 0 0,0-20-1,-2 3 1,2-8-1,-4-7 0,2-9 0,-2-8 1,1-4-2,-1-5 1,-2-4 0,2-4 0,-1 4 0,1 5 0,0 6 0,2 8 0,0 9 0,0 9 0,2 9 0,0 16 0,0 0 0,0 0 0,6 24 0,-2 0 0,0 9 1,1 6-2,1 2 2,0 7 0,1-1-1,-1-4 1,2 2-1,-3-2 0,1-7 1,2-4-1,-1-3 0,-1-5 0,-1-5 0,-5-19 0,10 26 0,-10-26 1,0 0-1,0 0 0,0 0 1,0 0-1,0 0 0,0 0 1,8-22-1,-7-3 1,1-3-1,0-8 0,0-11 0,2-6 0,0-3 0,1-1 0,-1-3 0,2 0 0,0 3-1,-1 1 1,1 11 0,-2 5 0,1 10 0,-1 7 0,-2 4 0,-2 19-1,0 0 1,0 0 0,0 0-1,9 27 1,-7-1 0,2 4-1,2 8 2,-2 7-2,3 4 2,-1 4-1,1-2 1,1-2-1,2-2 0,-3 0 0,1-9 1,-1-6-1,1-6 0,-4-5 0,1-4 0,-5-17 0,0 0 0,0 0 1,0 0-1,0 0 1,0 0-1,8-17 1,-10-8-1,0-7 0,0-4 0,0-3 0,0-6 0,-1-4 0,3 2 0,0-6 0,-2 2 0,2 4 0,2-2 0,-2 6 0,1-1 1,1 7-1,-2 6 1,0 11-1,0 20 0,2-28 0,-2 28 0,0 0 0,0 0-2,0 0 2,4 16-1,0 3 0,0 2 0,1 7 1,1 4-1,2 0 1,1 2 0,1-6 0,-3-1 0,3-5 1,-3-1-1,-7-21-1,15 23 1,-15-23 0,0 0 0,0 0 1,0 0-2,0 0 2,0 0-1,0 0 0,0 0 1,0 0 0,15-30-1,-11 5 0,-2-9 0,2-7 1,0-4-1,-1-8 1,3-6-1,2-1 0,-4-2 1,5-2-1,0-2 1,1 4-1,1 0-1,-1 7 1,1 6 0,-3 6 0,-1 9 0,-1 8-1,-2 9 1,-4 17 0,7-19 0,-7 19-1,0 0 0,0 0 1,8 26-1,-4-7 1,-2 7 0,1 8-1,1 4 2,0 5-1,4 4 0,-3-1 0,1 1 1,1-4-1,-1-3 0,2-7 0,-3-2 1,3-9-2,-8-22 1,8 28 0,-8-28 0,0 0 0,0 0-1,0 0 2,0 0-1,0 0 0,0 0 0,0 0 1,15-33-1,-12 8 0,1-3 0,-2-8 0,2-9 0,0-2 0,0-2-1,-1-2 2,-1-2-2,2-1 1,0 1 0,-2 4 0,1 2 0,1 5 0,-2 3-1,2 5 1,-2 6 0,0 3 0,0 6 0,-2 19 0,5-22-1,-5 22 1,0 0 0,0 0 0,0 0-1,0 0 1,0 0 0,8 28 0,-6-9 0,2 5 0,-3 6-1,3 2 1,2 2 1,-2-4-1,-1 2 0,3-3 0,-2-5 0,2-5 0,-6-19-1,7 25 1,-7-25 0,0 0 0,0 0 0,0 0 0,0 0 0,19 1 0,-19-1 0,12-32 0,-7 8 0,5-6 1,-5-2-2,3-8 2,-1-3-2,-1 0 1,0-1 0,0-3 0,-3 0 0,-1 4 0,2 1 0,-2 3 0,-2 5-1,2 4 2,-2 7 0,0 4-2,0 19 1,0-24-1,0 24 1,0 0 0,0 0 0,0 0 0,0 0-2,0 0 1,0 0 1,0 0 0,15 22 0,-15-22 0,8 27-1,-3-8 1,-1-2 0,0 1 1,0 1-1,-1 0 0,-3-19 0,8 32 0,-8-32 0,7 25 0,-7-25 0,6 17-1,-6-17 1,0 0 0,0 0 0,0 0 0,0 0 0,17 3 0,-17-3 1,8-18-1,-8 18 0,2-27 0,-2 8 0,0-1 0,-2-7 0,0-1 0,-2-2 1,0 0-1,-1-6 1,-1 0-1,0 2 0,1 0 0,-1 6 1,0 5-1,1 5 0,5 18 0,-6-25 0,6 25 0,0 0-1,0 0 1,0 0 0,0 0-1,0 0 1,0 0-1,-4 25 1,6-7 0,0 1 0,0 6 0,2 1 0,-3 2 0,3-3-1,-2-1 1,-2-1-1,2-4 1,-2-2-1,0-17 1,2 20 0,-2-20 0,0 0 1,0 0-1,0 0 0,0 0 0,0 0 2,-6-18-2,6-3 1,-4-5-1,3-5 0,-3-4 0,-2-7 1,0-5-1,1-2 0,-3-4 0,2 4 0,1 1 0,-1 2 0,0 7 0,3 7 0,-1 5 0,2 10 1,2 17-1,-2-18-1,2 18 1,0 0-1,0 0 1,0 0-1,0 0 0,-6 26 1,8-7-1,-2 2 1,0 5 0,2 4 0,0 4 0,-2-2 0,2 2 0,-4 3 1,2-3-2,-2 0 2,2-4-2,-2-5 1,0-2 0,0-5 0,2-18 0,-3 21 0,3-21 0,0 0 0,0 0 0,0 0 0,0 0 0,0 0 0,-2-26 0,0 3 0,0-3 0,0-10-1,-2-7 2,1-6-2,-3-4 1,2-5 0,-2-8 0,1-2 0,-1 4 0,0 0 0,-1 4 0,1 7 0,-1 2 0,1 11 0,2 6 0,-2 12 0,3 5 0,3 17 0,-6-17 0,6 17 0,0 0-1,0 0 1,0 0-1,0 0 1,-17 30-1,17-30 1,-4 34-1,0-10 1,2 1 0,0 1 0,2 1 0,-1-5 0,1-1 0,0 0 1,0-4-1,0-17 0,1 19 0,-1-19 0,0 0 0,0 0 1,0 0 0,0 0-1,0 0 1,0 0-1,-9-29 1,5 12-1,-3-5 0,-1-7 0,-1-4 0,-3-11-1,3-1 1,-3 2 0,1-4 0,0 0 0,-1 5 0,1 3 0,2 5 0,1 9 0,0 6 0,5 2 0,3 17 0,-10-22 0,10 22 0,0 0 0,0 0 0,-7-17-1,7 17 2,0 0-2,0 0 1,0 0 0,-2 26 0,2-26 0,3 28 0,-1-7 0,4 0 0,-2 0 0,3 1 0,-1-1 0,4 3 0,-5-3-1,5-2 1,-3-2 1,-7-17-1,10 26 0,-10-26 0,5 19 1,-5-19-1,0 0 1,0 0 0,0 0-1,-9-32 1,5 15 0,-5-5 0,3-10-1,-5-2-1,-1-2 1,-3-7 0,2-1-1,-2-1 1,-2-4-1,2-2 1,-4 6 0,3 0 0,1 3 0,0 9-1,2 0 1,0 9 1,1 7-1,12 17-1,-19-23 1,19 23-1,0 0 1,0 0-1,0 0 1,-11 23-1,15-6 1,3 6-1,5 3 1,3 2 0,4 2 0,0 0 0,2 3 0,1-5 1,1-2-1,-2 0 0,-2-1 0,0-1 0,-4-3 0,0-4 0,-4 0 0,-11-17 0,19 19 0,-19-19 1,0 0-1,0 0 1,0 0-1,0 0 1,12-21-1,-14 4 1,-2-5-2,-2-5 2,-1-1-2,-5-2 1,3-2 0,-4 2 0,3 0 0,1-2 0,-1 5 0,1 7 0,3-1 0,6 21 0,-11-28 0,11 28 0,0 0-1,0 0 1,0 0-1,0 0 1,0 0-1,0 0 1,0 0 0,0 0 0,-10 22 0,10-22 0,10 25 0,-1-5 0,1 1 0,3 2 0,0 1 0,4-3 0,-2 1 1,0 1-1,1-2 0,-16-21 0,24 30 0,-24-30 0,17 23 0,-17-23 0,0 0 0,17 20 1,-17-20-1,0 0 0,0 0 0,0 0 1,0 0-1,0 0 1,0 0 0,0 0-1,0 0 1,0 0-1,0 0 1,0 0-1,10-24 1,-10 24-1,-12-27 0,12 27 0,-13-28 0,13 28 0,-17-28 0,17 28 0,-13-21 0,13 21 0,0 0 0,-17-22 0,17 22 0,0 0 0,0 0 0,0 0 0,-17-17 0,17 17 0,0 0 0,0 0 0,0 0-1,0 0 1,0 0 0,0 0-1,0 0 1,0 0 0,0 0-1,0 0 1,0 0-1,-2 18 1,2-18 0,7 32-1,1-11 1,0 2 0,1 3 1,-1 4-1,1 2 0,1 2 1,-3 0-2,3 8 1,-3-1 0,1 2 0,-3 2 0,-1-5 1,0 0-1,2-8 0,-4-4 0,0-11 1,-2-17-1,1 24 1,-1-24-1,0 0 1,0 0-1,0 0 1,-13-32-1,6 10 1,-1-8-2,-3-6 1,-3-4 0,-1-7 0,0-4 0,-2 0-1,2 2 1,-4 2 0,6 2 0,-4 7 0,5 8-1,-1 8 1,13 22 0,-11-19 0,11 19 0,-8 24-1,4-1 1,4 9 0,-2 6 0,2 7 1,0 4-2,0 7 2,2 1-1,2 1 0,0 4 1,0 2-1,-1-1 0,3-1 0,-4-4 1,0-5-1,0-4 1,-2-10-2,2-7 2,-4-11-2,2-2 2,0-19-1,0 17 1,0-17 0,0 0-1,0 0 1,-4-23 0,4 23-1,-6-41 1,1 11-1,-7-16 0,3-4-1,-4-14 1,3-4 0,-5-2 0,2-3-1,-1 3 1,-1 6-1,2 7 1,0 10 0,1 13 0,1 10-1,2 7 1,9 17 0,0 0-1,-21 25 2,17 1-2,0 8 1,4 13 0,0 11 0,0 12 1,4 5-1,2 6 0,3 6 0,3 3 1,-1 6-1,0-5 1,1-7-2,-3-4 2,1-9-2,-3-11 2,-1-11-1,-4-9 0,-2-14 0,0-7 1,0-19-1,-2 21 0,2-21 0,0 0 0,-10-27 0,7 3 0,-5-12 0,0-9-1,-1-11 2,-1-16-2,-1-9 1,-2-8-1,1-1 1,-1 2-1,2 7 1,-1 1-1,1 15 1,2 10-1,1 21 1,2 15 0,6 19-1,0 0 1,-13 27-1,9 12 2,1 18-2,1 14 1,0 12 0,4 9 0,0 12 0,3 3 1,3 4-1,-1 0 0,1-9-1,-2-6 1,-1-11 0,-1-8 0,-4-11 0,-2-8 0,0-9-1,0-13 2,1-4-1,-1-7 0,2-25 0,-2 26 0,2-26 0,0 0 1,0 0-1,-6-30 0,2 5 0,1-7 0,-5-9-1,0-10 1,-1-7 0,-1-6 0,-1-4-1,2-5 2,-3-5-1,1 1 0,1 4 0,1 5 1,-1 9-1,3 9 0,-1 10 0,3 12 0,1 7 0,4 21-1,0 0 1,0 0-1,0 0 1,0 0-1,0 36 1,0-12 0,2 14-1,-2 0 1,2 3 0,0 8 0,-2 0 0,1-4 0,1 6 1,0-2-2,2-6 1,0 4 0,1-1 0,1-3-1,0-3 1,-2-1-1,1-7 1,1-4 0,-2-5 0,0-6 0,-4-17 0,5 21 0,-5-21 1,0 0-1,0 0 0,0 0 0,2-19 0,-2 0 0,-4-7 0,-1-6 0,1-8 0,-2-13 1,1-9-2,-3-8 1,0-11 0,1-5 1,1-8-2,0-6 1,3 4 0,-3 5-1,2 12 1,0 12 0,2 12 0,-1 13-1,3 16 1,0 26 0,0 0-1,-4 23 1,4 16 0,0 14 0,2 19 0,0 14 0,3 18 0,5 7 0,-3 6 0,3 5 0,1-5 0,-1 1 0,1-8 0,-3-10 0,-1-16 0,-3-8 1,0-20-1,-2-11 1,0-11-1,1-9 1,-3-25-1,0 0 1,0 0 0,4-38-1,-4-2 1,2-9-1,-2-13 1,0-13-2,2-8 1,-2-11 1,-2-8-1,2-5 0,-2-6 0,0 0 0,0 4 0,2 1 1,0 10-1,0 14-1,0 14 2,2 17-2,0 19 1,2 8 0,-4 26-1,0 0 1,19 6-1,-12 18 1,5 12 0,1 5 0,2 14 0,0 13 0,1 7 0,-1 8 1,2 0 0,0 0-2,-2-4 2,0 6-1,0-10 0,0-9 0,-1-10 0,1-11 0,-6-7-1,1-8 2,-3-7-1,-7-23 1,12 21-1,-12-21 0,0 0 1,0 0-1,9-31 1,-5 3-1,-4-13 0,4-8 1,-2-15-1,1-15 1,-1-8-1,2-9 0,0-6 0,-2-1 0,2 3 0,-3 10 0,3 14 1,-4 12-2,2 15 2,-2 15-1,0 17-1,0 17 1,0 0 0,-2 40 0,0-4 0,4 9 0,-4 11 0,2 14 0,2 7 0,-2 2 1,6 4-1,-4 2-1,5-2 1,-1-2 0,4-8 1,-3-5-2,1-10 1,-1-5 0,-1-9-1,0-11 2,-3-10-1,1-6 0,-4-17 0,4 17 0,-4-17 0,0 0 1,0 0-1,4-21 1,-6 2-1,4-7 0,-4-12 1,4-9-1,-2-11 0,0-6 1,0-8-1,2-5 1,-2-4-1,0 4 0,2 7 0,-2 12 0,0 11 0,0 7 0,0 12 0,0 9-1,0 19 1,0 0 0,1 19-1,3 3 1,4 12-1,-1 8 1,5 12-1,1 10 2,0 2-1,2 4-1,2 0 1,-5-1 0,-1-6 0,-1-5 0,-3-5 0,1-8-1,-3-4 1,-1-5 0,0-6 0,0-3 0,0-9 0,-4-18 0,7 23 0,-7-23 0,0 0 1,0 0-1,0 0 1,0 0-1,10-34 0,-7 6 0,-3-10 1,2-9 0,0-13-1,0-8 0,0-5 0,-2-6 0,0-1 0,-2 1 1,-2 4-1,2 9 0,1 13 0,-3 12 0,0 9 0,2 7-1,2 25 1,0 0 0,0 0 0,0 0-1,0 0 1,19 40 0,-10-4-1,3 13 1,3 7 0,0 4 0,0 12 0,-1 0 0,-1-6 0,-2-1-1,-1-2 1,1-9 0,-3-7 0,-1-7-1,-1-8 1,0-8 0,-5-3 1,-1-21-1,6 19 0,-6-19 0,0 0 1,0 0-1,-2-19 0,-2-4 0,-1-7 1,-1-11 0,-2-10-1,-1-13 1,-2-11-1,-3-12 0,-1-3 0,-2-10 1,-2-2-1,-3-1-1,-3 1 1,-2 8-1,-3 3 1,0 14 0,-1 6 0,3 8-1,0 14 1,1 8 0,6 9 0,2 9-1,19 23 1,-26-28-1,26 28 1,-21-2-1,21 2 0,-15 28 1,9 3-1,-1 4 1,-1 14-1,-3 10 1,3 7 0,1 13 1,1 7-1,2 7 1,0 5-2,2 5 1,1 5 0,-3-1 0,-2-4 0,0-6 0,-3-9 0,1-11-1,-3-11 1,3-15 1,-1-15-1,3-8 1,1-11-1,5-17 1,0 0-1,0 0 1,0 0-1,-21-26 0,13-3 0,-1-10 0,-1-12 0,-3-11 0,0-10 0,-1-11 0,1-11 0,-2 2 0,2 0 0,-2 5 1,1 10-1,1 11 0,2 13 0,3 16 0,1 16 0,7 21 0,0 0 0,0 0-1,-16 45 1,15 0 0,-5 17 0,2 10 0,-2 11 0,1 11 0,-1 2 0,0 6-1,4-4 1,-1-8-1,3-5 2,-2-6-2,4-6 1,-2-11 1,3-11-2,-1-9 2,0-8-1,2-10 0,-2-7 0,-2-17 1,4 19-1,-4-19 0,2-17 1,-2 0-1,-2-11 0,2-8 0,-2-9 1,0-8-2,0-11 2,-2-6-2,0-3 1,3-6 0,-1-2 0,-2 2 1,2 3-2,2 5 2,-2 9-1,2 7 0,2 10 0,-4 15 0,4 11-1,-2 19 1,0-21-1,0 21 0,0 0 1,0 0-1,0 0 1,8 25-1,-8-25 1,3 35 0,-3-10 0,2 9 0,0 3 0,0 5 0,0 5 0,0 2 0,2 2 0,-1 0-1,3-1 1,-2-1 0,3-3 0,-3-3-1,2-9 1,-2-2 1,0-6-2,-3-9 1,-1-17 1,4 21-1,-4-21 0,0 0 0,0 0 0,-2-17 0,-1-4 1,-3-1-2,0-8 1,-3-8 0,-1-9 0,1-6 0,-5-3 0,3-3 0,0 1 0,-1-4 1,3 7-1,-1 2 1,1 10-1,1 7 0,5 12 0,-1 3-1,4 21 1,0 0-1,0 0 0,0 0 0,-2 36 1,4-6-1,2 6 1,1 9 0,1 2 0,0 2-1,-1 2 1,1 2-1,-2-1 2,0-1-2,-3 0 1,-1-6-1,0 2 1,2-5 1,-2-5-1,2-5 0,-2-3 0,0-7 0,2-3 0,-2 0 0,0-19 0,0 24 0,0-24 0,0 0 1,0 17-2,0-17 1,0 0 1,0 0-1,0 0 0,0-22 0,-4 5 0,2-6 0,-3-3 0,-1-8-1,0-2 1,-1-7 0,1-8-1,-1 0 2,1-4-2,0 3 1,1 3 0,1 4 0,0 3 0,0 12 1,2 7-1,2 23 0,-3-22 1,3 22-2,0 0 1,0 0 0,0 0-1,0 0 1,0 0-1,-2 19 1,2-19 0,2 34-1,-2-12 2,-2 6-2,2 3 1,-2 4-1,0 3 1,-2 2 0,4-1 0,-2 2-1,2 1 1,0-4 0,0-5 0,0-1 1,0-3-1,0-9 0,0-20 0,0 31 0,0-31 0,0 18 0,0-18 1,0 0-1,0 0 0,0 0 1,0 0-1,0 0 1,0 0-1,0 0 1,0-18-1,0 18 0,-2-27 1,0 7-1,0-5 0,1-7-1,-1-4 1,-4-5 0,6-3 0,0-3 1,0-3-1,-2-3 0,2-4 1,0-1-1,0 0 0,4-3 1,-4 3-1,0 5-1,0 4 2,0 6-1,2 7 0,-2 6 0,0 7 0,0 23 0,-2-20 0,2 20 0,0 0 0,0 0 0,0 0-1,0 0 1,0 0-1,0 0 0,6 26 1,-5-7-1,1 3 1,2 10 1,0 6-1,2 5 0,-1 8 0,1 4 1,2 7-1,1 6 0,2 2 0,6 5 0,4 2 0,2 4-1,4-2 2,-3 2-1,-1-7 0,-2-8 1,-2-4-1,-6-10 1,-6-6-1,-1-12 0,-4-6 1,0-11-1,-2-17 0,4 20 0,-4-20 0,0 0 1,0 0-1,4-28 0,-3 6 0,1-7 1,0-8-1,0-10 0,0-4-1,0-8 1,-2 3 0,0 3 0,-2 4 0,0 8-1,0 7 1,0 11 0,2 23 0,-3-17 0,3 17-1,-8 40 1,4-4 0,-2 13 0,3 9-1,-1 12 2,0 9-2,2 4 2,0 3-2,2-1 2,0 3-1,-2-3 0,1 6-1,-1-7 1,-2-5-1,2-3 1,0-12 0,0-8-1,0-12 1,0-9 0,2-14 0,0-21 0,2 23 0,-2-23 0,0 0 0,0 0 0,-4-21 1,3-7-1,-3-8 0,0-9 1,-2-8-1,-1-5 0,-1-6 0,-1 2 1,1 3-1,-3 10 0,1 10 1,1 8-2,-1 7 1,3 7 0,7 17-1,0 0 1,-23 15 0,15 10 0,3 7-1,-1 11 1,2 15-1,2 4 1,4 8 0,0 2 0,4-3 0,0 1-1,1 0 1,1-8 0,-3-9 0,-1-4 0,-2-10 0,0-7 0,-2-7 0,0-8 0,0-17 0,-2 18 1,2-18-1,0 0 0,-4-22 1,2-1-1,-3-5 0,1-2 0,-2-10 0,-3-5 0,-1-2 0,-1 0 0,0-8 0,-1 3-1,1-1 1,-4 2 0,5 6 0,-3 5 1,4 4-1,-3 8 1,7 11-1,5 17 1,-10-17-1,10 17 1,0 0-2,-8 17 0,8 0 1,-1 0-1,1 4 0,0 1 0,-2 9 1,2-1-1,0 0 1,2-2 0,-2-1 1,0 3-1,1-2 0,5 0 0,-4-7 0,4-4-1,-4 0 1,-2-17 1,7 20-1,-7-20 0,0 0 0,0 0 1,0 0-1,0 0 1,0 0-1,0 0 1,0 0-1,4-26 0,-4 9 1,-8-4-1,7-1 0,-5-10 0,-2-4 0,3 2 0,-3 0 0,2 2 1,-1-2-1,5 2 1,-4 4-1,2 7 1,4 21-1,-2-28 0,2 28 0,0 0 0,-1-17 0,1 17-1,0 0 1,1 23-1,-1-23 1,4 36-1,0-8 1,-2 9-1,4 3 0,1 1 1,1 3-1,-3 1 1,3-4 0,0 1 0,-5-6 0,5-6 0,-4-2 0,0-4 0,-3 1 0,1-4 0,-2-1 0,0-20 0,4 27 0,-4-27 1,2 19-2,-2-19 2,0 0-1,0 0 0,0 0 0,0 0 0,0 0 0,0 0 0,0 0 0,0 0 0,0 0 0,0 0 0,0 0 0,0 17-1,0-17 2,0 0-1,0 18-1,0-18 1,4 30 0,-2-11 0,1 2 0,1 2 0,-2 3 0,2 0 0,0 1 0,0-5 0,-3 1 0,3-4 1,-2-2-2,0 0 2,-2-17-1,4 17 0,-4-17 0,0 0 0,5 17-1,-5-17 1,0 0 0,0 0 0,0 0 0,0 0 0,18 18 0,-18-18 0,0 0 0,20-3 0,-20 3 0,23-6 0,-23 6 1,28-9-1,-9 1 0,-2 0-1,2 3 1,2-5 0,0 1 0,2-2 0,1-8 0,1-2 0,0-3 0,1-3 0,3-5 1,-1-3-2,-2-3 1,-1-5 0,0 3 0,-3-5-1,-1 0 1,-4-6 0,0 2-1,-3-2 1,-1-4 0,-4 3 0,1-1 0,-3 0 0,-3 0 0,0 6 1,-2 0-1,-2 4 0,0 7 0,-2 0 0,-2 4 0,-2 2 0,3 4 0,-3-2 0,0 5-1,1-3 1,-1 1 0,2-1-1,0 1 2,4-1-2,2 0 1,2 5 0,2-2 0,-1 4 0,3-1 0,0-1 0,-3 2 0,1-2 0,0 1 0,-4-9-1,3 1 1,-1-2 0,0-2 0,0-2 0,-1 0 0,3-2 0,-2-3 0,0-1 0,-1-1 0,-1-2 0,0-3 0,2-6 1,-2-1-2,2-4 2,-1-3-1,1-2 1,2-4-1,0 2 0,-1 0 0,-1 2 0,-2 4 0,-2-1 0,-2 6 0,0 6 0,-4 2 0,-1 2 0,1 5 0,-1 0-1,1 5 1,0-3 0,4 2 0,-3-6 0,3 3 0,0-5 0,-2 3 0,0-3 0,1 1 0,1 1 0,-4 1-1,4 1 1,-2 2 0,1 1 0,-1 1-1,-2 0 0,2 2 1,0-4 0,-1 0 0,-1 2 0,0-2 0,-1 6 0,1 4 0,1-2 0,-1 1 0,2 7 0,-2 3 0,4 0-1,2 17 0,-5-34 1,1 17 0,4 17-1,-6-30 1,6 30 0,-9-30 0,9 30 0,-10-25 0,10 25 0,-9-21 0,9 21-1,-8-20 1,8 20 0,-5-23 0,5 23 0,-8-23 0,8 23 0,-6-22 0,6 22 0,-9-23 0,9 23-1,-10-19 1,10 19-1,-9-18 1,9 18 0,0 0-1,0 0 1,-19-17-1,19 17 1,0 0-1,0 0 0,0 0 1,0 0 0,0 0-1,0 0 1,0 0 0,0 0 0,0 0 0,0 0 0,0 0 0,0 0 0,0 0 0,0 0 0,0 0-1,0 0 1,-8 17 0,8 0 0,2 15 0,2 11 0,4 21 0,3 19 1,0 22-1,1 14 1,-3 24-1,-3 15 0,-2 10 0,-4 1 1,-6-1 0,-5-10 0,-1-17-1,1-11 1,0-22 0,3-18-1,-1-22 1,5-13-1,-2-18 1,4-9-2,-2-11 2,4-17-1,0 0 1,0 0-1,0 0 1,-3-20 1,-1-5-2,2-12 1,-2-11-1,0-14 1,-1-13-1,-1-12 1,0-14-1,3-9-1,-3-16 2,2-4-2,-2-3 1,1-3-1,-1 2 1,-2-1-1,1 5 1,-1 11 0,-3 14 0,1 10 0,-1 11 0,2 16 0,-1 13 1,3 18-1,-1 8 0,2 11 0,6 18 0,-5-17-1,5 17 1,0 0-1,-6 32 1,2-8 0,2 6-1,0 10 2,1 9-1,1 9 0,0 4 0,1 6 1,3 5-2,4 3 2,-1 3 0,7 2-1,1 2 0,-2-2 0,0-4 1,1-2-1,-3-5 0,-2-10 0,1-9 0,-6-8 0,-1-12 1,1-9-1,-4-22 1,2 23-1,-2-23 1,0 0-1,-2-25 1,-2 5-1,-1-11 1,-1-14-2,-3-8 2,-3-9-2,3-9 1,-5-8 0,-1-6-1,0-7 1,0-4-1,-2 5 1,0 8-1,-2 0 0,2 8 2,-2 11-2,2 11 1,2 14 1,3 12-1,1 7 0,4 3 0,7 17 0,0 0 0,0 0 0,0 0-1,0 0 0,0 0 1,0 0-1,-4 19 1,6 1 0,5 14 0,1 8 0,5 12 0,4 16 1,4 15-1,5 3 0,7 8 1,5 8-1,5-1 0,3 1 1,-3-6-1,-1-13 0,-4-14 1,-8-12-1,-4-14 1,-9-11 0,-7-15 0,-10-19 0,0 0 0,6-27 0,-14-3 0,4-2-1,-3-15 1,-3-11-1,1-10-1,-3-6 1,1-1-1,-2-8 1,3-2-1,-1-5 1,-2 5 0,1 8 0,1 5 0,1 10 0,1 10 0,0 3 0,-1 11 0,2 10 0,1 3 0,-1 1 0,3 1 0,-3 2 0,2 1 0,1 1 0,-1-2 0,-2 2 0,3 1 0,-1 1 1,6 17-1,-11-29 0,11 29-1,-10-26 1,10 26 0,-5-17 0,5 17 0,0 0 0,-4-19 0,4 19 0,0 0 0,0 0 0,0-17 0,0 17 0,0 0-1,0 0 1,0 0 0,0 0-1,0 0 1,0 0 0,0 0-1,0 0 1,0 0-1,0 0 1,17-5 0,-17 5-1,0 0 1,23 7 0,-23-7 0,24 8 0,-7-5 0,-17-3 0,34 12 0,-15-5 0,-2 3 0,0 1 0,0 2 0,0-3 0,-17-10 0,25 22 0,-25-22 0,23 23 0,-23-23 0,21 17 0,-21-17 0,0 0 0,19 19 0,-19-19 0,0 0 0,0 0 0,0 0 1,0 0-1,0 0 0,0 0 1,0 0-1,0 0 1,0 0 0,0 0-1,0 0 1,0 0-1,0 0 0,-23-21 0,23 21 0,-21-21 0,21 21 0,-21-24 0,21 24 0,-26-25 0,26 25 0,-27-24 0,27 24 0,-28-25 0,28 25 0,-31-24 0,31 24 0,-32-27-1,32 27 1,-32-34 0,15 17 0,0-1 0,0-1 0,0 0 1,2-2-1,-2 1 0,2 3-1,-1 0 1,1-4-1,2 2 1,-2 2-1,2 0 1,-1-4-1,1 5 1,0-3 0,1-2-1,1 4 1,2 0 0,9 17 0,-17-26 0,17 26 0,-10-17-1,10 17 0,0 0 0,0 0 0,0 0-2,10 20-5,-10-20-23,5 29-1,3-9-2,-8-20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0T02:50:11.29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695 256 3,'0'0'4,"0"0"-1,0 0-1,0 0 0,0 0-1,0 0 1,0 0-1,0 0 1,0 0-1,0 0 0,9 17 0,-9-17 1,0 0-1,0 0 0,10 17 0,-10-17-1,0 0 1,13 22 0,-13-22-1,4 17 1,-4-17 0,0 0 0,6 25 0,-6-25 1,3 17 0,-3-17 0,0 0 1,10 22-1,-10-22 1,0 0-1,15 23 0,-15-23 0,0 0-2,0 0 0,15 19 1,-15-19-1,0 0 1,0 0 1,0 0-1,0 0 1,0 0 0,0 0 0,0 0 0,0 0 0,0 0-1,0 0 0,0 0 0,19 15 0,-19-15 1,0 0-1,0 0 0,0 0 0,0 0 1,0 0-1,0 0-1,0 0 1,0 0-1,0 0 0,0 0 0,0 0 0,0 0 1,0 0 0,0 0 0,17 9 1,-17-9-1,0 0 1,0 0 0,0 0 0,0 0 0,0 0-1,0 0 0,0 0 0,0 0 0,0 0 0,0 0 1,0 0-1,0 0 0,0 0 0,0 0 1,0 0-1,0 0 1,0 0-1,0 0 1,0 0-1,0 0 0,0 0 1,0 0 0,0 0-1,0 0 0,0 0 1,-2-22-1,2 22 0,-4-17-1,4 17 0,-3-25 0,3 25 0,-6-22 0,6 22 0,-6-23 1,6 23-1,-7-28 0,1 9 0,2 2 0,-1-2-1,1 2 1,-2-3 0,4 1 0,-3 0 0,5 2 0,0 17-1,-6-32 1,6 32 0,-2-30 0,2 30 0,0-30 0,0 30 0,0-27 0,0 27 0,2-22 0,-2 22 0,0 0 0,2-23 0,-2 23 0,0 0 0,0 0 0,0 0 0,0 0 0,0 0 0,0 0 0,0 0-1,0 0 1,0 0-1,0 0 0,22-11 1,-22 11 0,17 4 0,-17-4 1,23 7-1,-23-7 1,23 13-1,-23-13 2,23 19-2,-12-2 1,-1 0 0,-1 4 0,0-2-1,-1 3 1,0 5 0,-3-3-1,3 4 1,-6-7 0,5 4 0,-5-7-1,2 5 1,-4-4-1,0-19 1,6 32-1,-6-32 1,3 26-1,-3-26 0,0 25 1,0-25-1,2 18 1,-2-18-1,0 0 1,2 23-1,-2-23 0,0 0 0,2 17 1,-2-17-1,0 0 0,-2 19 0,2-19 0,-5 17 1,5-17-1,-8 21 0,8-21 0,-6 22 0,6-22 0,-3 26 0,3-26 0,-2 23 0,2-23 0,0 21 0,0-21 0,-2 21 1,2-21-1,-6 18 0,6-18 0,-8 25 0,8-25 1,-5 28-1,5-28 0,-6 25 0,6-25 0,-6 22 0,6-22 0,-5 19 1,5-19-1,-8 17 0,8-17 0,-4 24 0,4-24 0,-3 27 0,3-27 0,-4 26 1,4-26-2,-2 23 1,2-23 1,0 17-2,0-17 2,0 0-1,0 0 1,0 0-1,0 0 2,0 0-1,0 0 0,0 0 1,-8-34-1,5 11 0,-5-11 0,0-7-1,1-6 0,-5-12-1,1-5 2,-4-2-2,2-7 1,-6 0 0,4-1 0,-2 6 0,1 6 0,3 11 1,0 6-1,3 11 0,3 8 0,3 7 0,4 19-1,0 0 1,0 0 0,0 0-1,0 0 0,-4 36 1,12-2 0,-1 9 0,1 8-1,5 9 2,1 8-1,1 4 0,-4 1 0,6 8 1,-4 0-1,1 6 1,-3-3 0,-2 1-1,-3-6 1,0-2-2,-2-5 2,-1-8-2,1-15 1,-2-10-1,-2-10 1,2-7-1,-2-22 1,0 0 0,0 0 0,0 0 1,-15-35-1,7-3 1,-3-5-1,-2-16 1,-4-11-1,0-10 0,-2-13 0,3-3 0,1-7 0,2-7 0,2 5 0,3 11 0,-1 13 1,7 13-1,-4 19 1,4 11-2,2 38 1,0 0 0,-15 40 0,7 7 1,1 15-2,-1 17 1,4 12 0,1 16 1,1 4-1,2 0 1,0 4-2,2 2 1,-2-8 0,0-3 0,-4-5 0,2-8-1,-2-11 2,-1-4-1,-1-16 0,2-8 1,0-7-1,1-16 0,3-11 0,0-20 0,0 0 0,-8-17-1,4-13 1,2-15 0,-3-15 0,-1-10-1,-4-13 2,1-5-1,-2-6 0,-3-4 0,1-2 0,2 6 0,-3 5 0,3 14 1,2 14-2,-1 13 1,4 14 0,3 17 0,3 17-1,-8 18 1,6 20 0,-2 11 0,3 11 0,-1 14-2,2 12 2,2 7 0,3 7 0,3 5 0,3 2 0,1 4 0,-1-1 0,-2 1 2,-3-8-2,-2 1 1,-4-10-1,-4-7 2,-2-16-2,3-10 0,-3-14 0,0-10 0,2-14 1,4-23 0,0 0-1,0 0 0,-17-13 1,12-15 0,-7-14 0,3-9 0,-3-13-1,-1-9 0,2-3 0,1-1 0,1 4 0,1 5-1,3 8 1,-1 11-1,2 17 1,0 9-1,4 23 1,-3-21-1,3 21 0,7 23 0,1 7 0,-1 10 1,5 7-1,-1 7 1,4 14 0,2 6 0,0-3 0,0 5 1,2-5-1,0-3-1,0 0 1,0 0 0,-2-8 0,0-6-1,-2-8 1,1-3 0,-3-9 0,-2-2 0,-3-13 0,-8-19 1,13 22-1,-13-22 0,0 0 0,0 0 0,0 0 1,0 0-1,-4-19-1,0 2 1,4 17 0,-11-33 0,11 33 0,-13-36-1,13 36 1,-8-32 0,8 32 0,-2-23 0,2 23-1,0 0 1,0 0-1,0 0 0,0 0 0,0 0-1,-7 32 1,7-15 0,0-17 0,2 38 0,0-19 1,-1 7 0,1-3 0,-2-3 0,2 1 0,-2 0 0,0 1 0,0-1 0,0-4 0,-2 2 0,2-2 1,0-17-1,-2 30 0,2-30 0,-3 21 0,3-21 0,0 0 1,-8 17-1,8-17 0,0 0 0,0 0 0,0 0 0,0 0 0,0 0 0,-19 18 0,19-18 1,0 0-1,-13 23 0,13-23 0,-12 19 0,12-19 0,-11 24 1,11-24-1,-15 27 0,15-27 0,-15 28 0,5-9 0,3-2 0,-5 0 1,3 3-1,-4 1 0,3-4 0,-1 6 0,-1-6 0,12-17 0,-24 35 0,11-18 0,1 0 1,12-17-1,-24 30 0,24-30 0,-23 27 0,23-27 0,-23 22 1,23-22-2,-19 17 1,19-17 1,-17 17-1,17-17-1,-17 19 1,17-19 0,-19 25 0,19-25 0,-15 26 1,15-26-2,-15 26 1,15-26 0,-11 25 1,11-25-2,-12 21 2,12-21-1,-7 17-1,7-17 1,0 0-1,-12 22 1,12-22-1,-9 19 1,9-19-1,-8 17 1,8-17 0,-5 22 0,5-22 0,-6 25 0,6-25 0,-6 28 0,0-11-1,3 0 1,-3 2 0,6-19 0,-11 32 1,11-32-1,-10 28 0,10-28 0,-7 21 1,7-21-1,0 0 0,0 0 1,-6 17-1,6-17 0,0 0 0,0 0 0,0 0 1,0 0-1,0-17 1,0 17-1,2-30 0,0 5 1,3-1 0,1-6 0,2-8 0,-3-3-1,5-6 1,-3-4 0,5-7 0,-5 2-1,1-8 1,-2-2-1,-1 0 0,1 2 0,-2 2 0,1 6 0,-1 1 0,0 3 0,0 3 0,0 4 0,-3 4 0,1 1 0,0 1 0,-2-3 0,0 7-1,-2 3 2,0 2-2,1 5 2,-1 5-2,-2 3 2,4 19-1,-8-17 0,8 17 0,0 0 0,0 0 0,0 0-1,0 0 1,0 0 0,0 0-1,0 0 1,0 0 0,0 0 0,0 0-1,0 0 1,0 0 0,0 0 0,0 19 0,0-19 0,2 30 0,-2-9 0,0 3 0,2 3 0,-2 3 1,0 2-1,-2 0 0,2 0 0,-2-2 0,2-6 0,-2-1 0,1-2 0,1-21 0,0 22 0,0-22 0,0 0 0,0 0 0,0 0 0,0 0 1,0 0-1,-10-20 1,4 1-1,1-6 1,-1-5-1,-2-9 0,1-7 0,-6 1-1,3-6 2,-3 4 0,0 2-1,-3 2 1,5 7-1,-4 8 1,5 7 0,3 4 0,7 17-2,0 0 1,0 0 0,0 0-1,0 0 1,0 0-2,0 0 2,2 34-1,5-13 1,-1 3-1,4 10 1,-3-2-1,3 6 0,1 1 2,-5 1-1,5 1-1,-3 1 1,1-3 0,-1-7 0,-1 4 0,1-10 0,-4-3 1,-3-2-2,-1-21 1,6 22 0,-6-22 0,0 0 1,0 0-1,0 0 1,0 0-1,4-30 0,-2 9 1,0-5 0,0-13-1,-1-9 1,3-8 0,0-8-1,2-8 1,-1-5-1,1-10 1,4-3-1,-1 3 0,2 3 1,5 1-2,-1 4 2,2 3-2,0 10 1,2 6 0,2 9 0,-3 4 0,1 8 0,0 3 0,0 4 0,-4 7-1,1 7 1,-16 18 0,22-25 0,-22 25-1,0 0 0,15-19 0,-15 19 0,0 0-1,0 0-1,0 0-2,0 0-3,0 0-9,0 0-15,0 0 1,0 0-1,0 0 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6T17:49:51.913"/>
    </inkml:context>
    <inkml:brush xml:id="br0">
      <inkml:brushProperty name="width" value="0.04667" units="cm"/>
      <inkml:brushProperty name="height" value="0.04667" units="cm"/>
      <inkml:brushProperty name="color" value="#177D36"/>
      <inkml:brushProperty name="fitToCurve" value="1"/>
    </inkml:brush>
  </inkml:definitions>
  <inkml:trace contextRef="#ctx0" brushRef="#br0">-1174 3405 9,'36'13'4,"-8"-3"0,12-5-1,-6 1 0,8-4-2,-2 0 1,1-4-1,-3 2-1,2 0 1,-2-2 0,-4 2 0,-4 0 0,-5 0 0,-4 0-1,-21 0 1,24 2-1,-24-2 2,0 0 0,0 0 1,0 0 0,0 0 0,0 0 0,-20 5-1,-1-5 1,-4-1-1,-5 1-2,-2-2 0,-6 2 1,0-2-1,0 2 1,0 0 0,4-2 1,2 2 1,7 0 0,1 2 0,24-2 0,-29 2 0,29-2-1,0 0-1,0 0 1,0 0-2,0 0 0,31-12-1,-13 3 1,13 0 1,3-3-1,9-1 0,1 2 1,5-6-1,2 4 0,-1-6 1,-1 4-1,-6-6 0,-3 2 1,-6 0-1,-2 2 0,-9-1 0,0 1 0,-6-2 1,-17 19-1,23-34 1,-20 15-1,-6-4 1,-9-1 0,-7-8 0,-11 0-1,-4-2 1,-12 0 0,1 0-1,-4 2 0,3 4 0,1 3 0,9 9 0,2 2 0,7 5 1,8 3-1,0 3 0,19 3 1,-20-2-1,20 2 0,0 0-1,0 0 0,0 0 1,0 0 0,0 0 0,20 0 0,1 2 1,4 1 0,9-1 0,6 2 1,3 0 0,5-2-1,-1-1 0,2-1 1,-5-1-1,1-1-1,-9-2 1,-4 0 0,-9-1-1,-4 3 1,-19 2-1,21-2 1,-21 2-1,0 0 1,0 0-1,-32-23 0,3 14 0,-9-6 0,-9-4-1,-8-4 0,-7 1 0,-5-3 1,5 3 0,1-3-1,12 8 1,7 2 0,10 4 1,8 3 0,24 8-1,-21-4 1,21 4-1,0 0 1,26 17-1,-1-3 1,11 1 0,11 3 0,4 3 0,14 6 1,-1-3 0,4 2 1,-7-3-1,-1 2 0,-6-7 0,-9-3 0,-5-3 0,-8-5-1,-6-1-1,-7-6 1,-19 0-1,25-13-1,-25 13 1,-6-25 0,-11 6-1,-4-3 1,-11-5 0,-4-5 0,-7-1-1,-7-9 1,-3-1-1,0-1 1,8-1-1,-2 2 1,7 5 0,2-1-1,11 9 1,5 5-1,22 25 1,-17-24 0,17 24 1,24 3-1,1 9 1,15 12-1,3 1 1,12 7 0,8 0 0,1 2 0,-1 1-1,1-5 1,-7-3-1,-4-8 1,-10-6-2,-5-9 1,-13-8 0,-6-11-1,-15-10 1,-14-12-1,-7-10 1,-15-16-1,-8-6 1,-9-7-1,-4-5 0,-6 4 0,2 0-1,6 5 1,6 12 1,5 11 0,10 15 0,11 8 1,19 26 0,0 0 0,0 0 1,13 21 0,13 3-1,12 10 0,10 4-1,5 7 1,7 0-1,5 0 0,-3 2 0,-1-5 1,-6-3-1,-6-7 0,-13-5 0,-4-10-1,-11-4 1,-21-13 0,17 2-1,-17-2 1,-17-32 0,-4 4-1,-7-12 1,-10-5 0,-8-12 0,-3-7 0,0-5-1,-2-3 0,5 2-1,3 8 2,7 6-2,7 9 1,10 11 1,6 13 0,13 23-1,0 0 2,12 17 1,12 13 0,8 15 1,14 14-1,5 7 1,10 13-1,1 4 1,6 3-1,-1-5 0,-1-2-1,-9-15 0,-10-7 0,-5-16-2,-12-16 1,-5-18 0,-25-7 0,11-33-1,-24-9 1,-10-11-1,-7-13 1,-10-7 0,-4-14 0,-7-5-1,0 0 0,2 0-1,3 5 1,8 6 0,2 4-1,12 15 0,1 13 1,10 11 1,3 12 0,10 26 1,4-17 0,-4 17 0,36 30 0,-11-4 0,13 12 1,3 3 0,9 8-1,-1 4 1,6 0-2,-4 1 2,-2 1-2,-2-6 1,-7-6-1,-6-5 0,-7-10-1,-4-9 1,-23-19 0,22 13-1,-22-13 1,-9-38-1,-8 4 1,-8-11-1,-7-7 1,-6-12 0,-2-8 0,-1-5-1,-1 0 0,4 1 0,10 3 0,3 9 0,8 5 1,4 12 0,7 13 0,4 14 1,2 20-1,21 0 1,2 20 1,5 12-1,8 10 1,4 3 0,9 13-1,4-1 0,0 7 1,-2-8 0,2 3 0,-7-12 0,-6-4-1,-4-11 0,-8-11-1,-7-12 0,-21-9-1,21-24 0,-23-12-1,-8-7 1,-5-19 0,-4-12-1,-5-9 0,-5-1 1,-1-7-1,1 5 1,5 5-1,3 5 1,6 18 0,3 13 1,9 16 0,6 12 1,-3 17 0,29 16 1,-3 14 0,7 13-1,6 12 2,5 9-2,5 2 1,0-1-1,1 1 1,-5-5-2,-3-11 1,-6-8-1,-6-12-1,-3-9 0,-7-8 1,-20-13-1,25-6-1,-19-11 1,-6-15 0,-6-7 0,-5-14 0,-5-9 1,-2-8-1,-5-5 0,-2 1 0,2 3 1,3 9 0,3 7-1,3 14 1,7 9 1,7 32-1,-2-17 1,2 17 0,23 39 0,-3 1 0,5 11 1,5 13 0,6 5-1,0 3 1,2-2 0,0-3-1,-4-6 0,-4-10 0,-3-12-1,-4-11 0,-8-9-1,-15-19 0,24 4 0,-24-4 0,4-38 0,-9 1-1,-1-9 1,-9-8 0,1-10 1,-6-6-1,1-5 1,-2-2-1,2-1 2,0 1-1,10 4-1,3 7 2,2 7-2,6 12 2,4 10-2,3 12 3,8 10-2,6 17 0,1 19 2,7 7-2,1 10 2,4 9-2,0 9 2,4 4-2,-6 6 1,-2 6-1,-4-2 1,-1-3 1,-6-1-1,0-11 0,-6-8-2,-6-13 1,-1-10-1,-8-24 0,0 0 0,0 0 0,0-45 0,-10 7-1,1-9 2,-3-2-1,3-7 1,-2-2 0,1-3 0,6 9 0,2-1 0,4 0 1,8 10-1,3 3 1,4 4-1,6 8 1,0 4-2,5 5 2,2 4-1,3 9 0,-3-1 1,2 7-1,-5 9 2,-3-3-1,1 7 1,-8 4-3,-4 2 3,0 3-2,-9 3 1,0 1-2,-4-1 1,-2 5 0,-4-2 0,1-2 0,-3-1 0,-1-3 0,1-1 1,0-4-1,8-17 0,-13 23 0,13-23-1,0 0 0,0 0 0,0 0 1,0 0-1,0 0 0,23-8 0,-6-7 0,4-6 1,7-3-1,2-4 1,3-10 1,1-5-1,0 1 0,0 3-1,0-1 2,-2 6-2,-1 6 2,-5 3-1,-1 14 0,-5 4 0,1 9 2,-21-2-1,31 15 0,-20 3 2,-2 7-2,-3 1 0,-2 8-1,-4 4 2,-2 3-3,-7 6 2,-3 6-2,-3 2 1,-4 1 0,-2 6 0,0 1 1,-1 2-1,-1 1 0,2-4 0,4-5 1,2-6-1,4-10 0,3-9 0,2-9-1,6-23-1,0 0 1,0 0 0,12-36 0,3-5 0,0-12-1,4-11 2,6-8-1,1-7 1,2 2-1,5-4 1,-3 0 1,2 4-2,0 7 2,1 8-2,-5 9 2,-2 10-2,1 11 3,-8 7-3,4 12 2,-23 13 0,30-5 0,-30 5 0,23 9 0,-23-9 0,19 21 0,-14-2 1,1-1-3,-6 11 2,-2 5-1,-2 5 0,-5 8 0,-3 4 1,-5 4-2,2-1 1,0 5 1,-2-3-1,2-5 1,2-4-1,3-5 0,3-7 0,-1-8 0,6-10-1,2-17 1,0 0-1,0 0 0,25-15 0,-10-12 0,4-7 0,4-5 0,5-6 0,-2-6 0,7 0 1,-3 2-2,2 2 2,0 0-1,4 11 1,-3 0 1,1 14-1,-2 1 1,2 10-1,-4 9 1,-1 2-1,-1 15 1,-1-4 0,-3 14-1,-3-7 1,0 12 0,-8-1-1,-2 1 1,-3 2 0,-6 2-1,-4 3 0,-6 1 1,-3 7-1,-2-3 1,-4 1-1,-4-2 0,2 1 1,0-4-1,2-6 0,4-4 0,1-9 0,5-2-1,7-17 1,0 0-1,0 0 0,17-4 0,2-11 1,4-6-1,9-5 0,2-6 1,6-2 0,5 0-1,2-4 2,3 4-2,-1 0 1,2 2 0,2 4 1,2 2-2,-2 1 2,0 7-1,-4-1 0,0 4 0,-7 0 0,-4 3 0,-10 3 0,-5 3 1,-23 6-1,29-5 1,-29 5 0,0 0 0,0 0 1,0 0-1,0 0 0,0 0-1,-10 26 1,-7-9-1,-4 5 0,-5 5 0,-7 5 0,-4 0 0,-3 2 0,0 3 1,4-1-1,2 2 0,6-6 0,3-2 0,6-6 0,6-1 0,5-6-1,8-17 1,0 0-1,0 0 1,34 0-1,-5-17 0,7-7 1,7-7-1,10-8 1,2-4-1,6-6 1,-1 2 0,-1-2 0,0 0-1,0 3 1,-6 7 0,-2 5 0,-8 8 1,-5 5 0,-10 6-1,-5 4 1,-23 11 1,25-4-1,-25 4 0,0 0 0,-13 24-1,-6-7 0,-4 4 0,-7 3 0,-8 5-1,-8 5 0,-3 1 0,-2 9 1,2 1 0,-4 8-1,3-1 2,3 7-1,2-3 0,7 1 0,4-1 1,7-5-1,4-6 0,12-5 0,-2-12 0,11-5 0,10-6 0,-8-17-1,34 9 0,-10-17 0,10-3 0,8-6 1,5-7-1,6-8 1,6-10-1,5-3 1,1-6 0,5-2 0,-4-3 0,-1-1 1,-3 7-1,-5 3 0,-8 9 1,-11 6-1,-6 9 2,-13 6-1,0 6 1,-19 11 0,17-6-1,-17 6 1,0 0-1,-9 19 0,9-19-1,-29 34 0,5-9 0,-7 5-1,-10 0 1,-5 6-1,-7 1 1,0 5-1,-2 1 1,4-2 0,2-1 0,5-4 0,8-2 0,10-8 0,5-3 0,8-6-1,13-17 0,0 0 0,0 0 0,21 11 0,5-19 0,8-1 1,12-6-1,8-4 2,11-2-1,3-3 0,6-1 1,0-3-1,-2 0 1,3 0-1,-6 1 0,-7 5 1,-7 3-1,-8 0 0,-9 8 0,-9-1 0,-7 7 1,-22 5 0,21-6 0,-21 6 0,0 0 0,0 0-1,-13 21 0,-8-2 0,-7 3-1,-8 10 0,-8 4 1,-9 9-1,-6 4 1,-3 4-1,-4 0 2,5-1-2,4-1 2,4-6-1,10-5 0,7-8 0,7-6 0,10-7 0,19-19-1,0 21 1,17-19-1,12-2 0,9-4 1,11 0 0,10-1 0,9-3 0,9-1 0,1 1 0,5-1 0,1-1 1,1 3-1,-5-3 0,-1 3 0,-7-1 0,-11 1 0,-14 1 1,-5 1-1,-16 1 0,-3-2 0,-23 6 0,19-2 0,-19 2 1,0 0-1,-32 4 0,7 0 0,-7 3 0,-12 1-1,-5 3 1,-10 0-1,-3 6 1,-4-2-1,-3 2 2,-1 2-1,0-2 0,8-2 0,3 2 1,8-4-2,9-3 2,10-1-2,11-1 1,21-8-2,0 0 2,0 0-2,0 0 2,42 9 0,0-9-1,11-4 1,7 1 0,12-3 1,6-2-1,1-1 1,3 1-1,1-3 1,-9 0-1,-8 3 1,-5 1-1,-12-1 0,-9 3 0,-12 1 0,-9 2 1,-19 2-1,0 0 0,0 0 1,0 0-1,-23 26-1,-5-11 1,-6 4-2,-8 9 2,-7 3-1,-4 3 1,-4 1-1,2 3 1,0 2 0,4 1 0,4 0 1,5-7-1,6 0 1,8-6-1,5-3 1,6-4-1,4-4 0,13-17 0,0 17-1,0-17 1,28 5 0,2-1-1,10-2 1,11 0 0,10 1 0,5 3 0,4 2 1,2-1-1,0 1 0,-4-3 1,-5 1-1,-8 0 0,-8-3 0,-11-1 0,-6-2 0,-9-2 0,-4 4 0,-17-2 0,0 0 0,0 0 0,0 0 0,0 0 0,0 0 0,0 0 0,-30 8-1,4-8 1,-10 0-1,-10 2 0,-9 2 1,-4 1-1,-1 3 0,3-1 1,2 3 0,6 3-1,7 0 1,10 4 1,11-4-1,10 4 0,11-17-1,6 28 1,12-13 0,11-3 0,9 3-1,9-6 1,8 6 0,9-3 0,6-1 1,4 0-1,2 0 0,-4 3 1,-4-3-1,-3 2 1,-10-3-1,-12-1 1,-7 2 0,-9-3-1,-8 1 0,-19-9 0,13 17 0,-13-17-1,-25 23 0,-1-8-1,-16 0 0,-9 6 1,-15-3-1,-8 5 1,-10 2 0,5-1 1,-1 2 0,5 1 1,12-1-1,10-1 1,15-1-1,10-1 1,18-1-2,14-5 2,15-4-2,17 1 0,15-5 1,17-3 0,10-1-1,11-5 1,4-2 0,-2-1 0,-6-3 0,-2 0 0,-11 1 0,-17 1-1,-9-2 0,-12 1 1,-10 3 0,-7 0 0,-17 2 0,0 0-1,0 0 1,0 0 0,0 0 0,-26 7 0,-1-3 0,-7 4-1,-7-3 0,-7 1 1,-7 2 0,-5 1 0,3 0-1,-2 1 2,4-1-1,8 4 0,3 1 1,10-1-1,6 0 1,28-13-1,-21 24 0,27-7 0,11-2 0,11 2-1,8 0 1,11 2 0,8 2 0,6 0-1,3-3 2,3 1-1,1-4-1,-9 0 1,-6-1 0,-8-5 0,-9-1 0,-8-5 0,-7 1 0,-21-4 0,19 4 0,-19-4 0,0 0 0,-24 13-1,-3-7 1,-3 7 0,-10 2-1,-7 4 1,-8 0 0,-2 3 0,-4 3 0,1-1 1,5 1-1,2-3 0,5-3 1,9-4-1,6-4 0,11-1-1,3-5 1,19-5-1,0 0 1,0 0-1,0 0 1,22-15 0,11 8 0,8-4 0,10-1 0,6-1 0,6 2 0,1-2 0,-3-1 0,-4 5 0,-8-4-1,-6 0 1,-9 5 0,-5 1-1,-6-3 0,-23 10 1,28-9 0,-28 9-1,0 0 1,0 0 0,0 0 0,-40-10 0,8 8 0,-10-1 0,-7-3 0,-10 0-1,-7-3 1,2 1 0,5 3-1,8 1 2,5 2-1,9 0 0,10 2 1,8 0-1,19 0 1,0 0-1,0 0 0,19 4 0,13-6-1,10-2 1,7-5-1,12 1-4,-4-14-13,5-5-11,-1 7 0,-23-9-1,-12 9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6T17:50:38.900"/>
    </inkml:context>
    <inkml:brush xml:id="br0">
      <inkml:brushProperty name="width" value="0.04667" units="cm"/>
      <inkml:brushProperty name="height" value="0.04667" units="cm"/>
      <inkml:brushProperty name="color" value="#177D36"/>
      <inkml:brushProperty name="fitToCurve" value="1"/>
    </inkml:brush>
  </inkml:definitions>
  <inkml:trace contextRef="#ctx0" brushRef="#br0">5147 571 5,'0'0'13,"0"0"-3,-17 6-7,17-6-6,0 0 0,0 0 1,4-21 0,-4 21 1,0 0 1,0 0 1,2-19 0,-2 19 1,0 0 0,0 0 1,0 0 0,0 0 0,-6-17 0,6 17-1,0 0 0,0 0 0,0 0-1,0 0-1,0 0 0,-8 17-1,8-17 0,-1 17 2,1-17-1,-4 30 2,2-13-1,2 4 1,-2 0-1,4 3 1,-2-3-1,2 5-1,-2 0 1,0-9-1,0 4 0,0-21 0,2 30 0,-2-30 0,0 19 0,0-19 1,0 0-1,0 0 1,0 0 0,0 0 1,0 0 0,0 0 1,0 0 0,0 0-1,0 0 1,11-21-1,-7 4-1,-4 17 0,13-35 0,-7 14-1,1-4 0,1 9 1,-2-1-1,-3-4 1,-3 21 0,6-30-1,-6 30 1,4-17-1,-4 17-1,0 0 0,0 0 0,-13 24 0,3-3 0,-3 7 0,0 6 0,-4 4 1,1 3 0,-3-1 0,2 5 0,-1-4 0,4 1 0,1-3 1,2-7-1,1 4 0,3-9 0,1-3 0,6-24 0,-6 26 1,6-26 1,0 0 0,0 0 0,0 0 0,4-32-1,2 0 1,1 2 0,3-13-1,-1-6-1,4-4 1,1-3-1,1-5-1,-2 1 2,2 6-2,-3-3 2,1 6-1,-2 10 1,-1 3-1,-3 12 1,-1 9 0,-6 17 0,6-23 0,-6 23-1,0 0-1,-10 19 1,1 0-1,-3 7 0,-1 10 2,-4 5-2,-4 8 2,2 8 0,-3-1 0,3 1-1,0-4 1,4-3-1,-1-8 0,5-4 0,2-10 0,1-9 0,2-2 1,6-17 2,-7 20-1,7-20 2,0 0-1,0 0 0,-2-19-1,2 19 1,4-43-1,1 6-1,1-5-1,2-9 0,-1-7-1,3-2 2,1-1-2,-2-1 1,1 4-1,-3 9 2,-3 4-2,-2 7 2,-2 6 1,0 11-2,-4 4 1,4 17-1,0 0 0,-17-3-1,17 3 0,-19 35 0,6-5-1,-2 4 1,0 13 2,-6 2-2,2 8 2,-4 3-1,4 4 1,-1 0-1,1 4 1,-2-2-1,2-10 0,2 3 0,0-8 0,5-12 0,-1-3 1,6-12 1,7-24-1,-14 23 1,14-23-1,-7-17 0,5-9 1,0-4-1,0-16 0,2-1-2,0-9 2,2-8-1,2-8-1,0 3 1,-1 1-1,1 0 1,0 4-1,0 4 1,-2 3 0,-1 10 0,1 11 0,-2 6 0,0 9 1,0 3-1,0 18 0,-2-19 0,2 19 0,0 0-1,0 0 1,-7 19-1,7-19 1,-8 34 0,3-10 0,-3 6 0,0 4 1,-1 2-1,0 7 2,-1-3-1,1 5 1,-1-2-2,-1 1 2,1-1-2,1-6 2,-1 3-2,1-6 0,-1-2 0,3-6 0,-1-3 0,1-4 0,1-2 1,6-17 0,-11 19 0,11-19 0,0 0 0,0 0 0,0 0 1,-10-36-2,10 4 1,4-4-1,-2-9 1,2-10-3,-1-3 2,3-6 0,0-4-1,-2 0 0,1 2 2,-1-2-2,0 6 0,-2 4 2,-2 5-1,0 6 0,-4 6 0,2 5 1,-2 6-2,1 7 1,-1 6 0,4 17-1,-6-19 1,6 19-1,0 0-1,-6 21 1,3 4 1,-1 12-1,-2 5 0,0 8 1,-1 5 0,-1 2-1,1 5 2,-3-4-2,1-3 2,-1-3 0,1-4 0,-3-1 0,1-4 0,-2-5 1,1-3-2,-1-6 3,2-3-3,11-26 1,-23 30-1,23-30 1,-19 11 0,19-11 0,-17-13 0,17 13-1,-15-32 1,7 8-2,1-10 1,-1-2-1,1-7 1,3-2-2,-2-3 3,2 0-3,1-3 2,1 4 0,2 0 0,0-1 1,0 9-1,2 3 1,-2 4-1,0 8 0,0 3 0,0 21 0,0-19-1,0 19 1,0 0-1,0 0 0,0 0 1,0 25 0,-2-3-1,2 3 0,-2 10 1,0 7 0,-2 9 0,0 0 0,1 3 0,-3 6 1,0 3-1,1-3 2,-3 2-2,2-4 1,-3-3 0,1-6 0,1 2 0,-1-14-1,2-3 1,-3-4 0,3-9 0,-1-4 0,7-17 0,-17 19 0,17-19 0,-23-15 1,13-2-1,-7-9-1,4-6 1,-6-10-1,0-9 1,2-5-3,-2-6 2,4 0-1,-2-3 1,0 0-1,0-1 1,2 2-1,0 5 0,0 8 2,-1 1-1,1 8 1,4 3 0,-2 8-1,3 5 0,1 9 1,9 17-1,-12-21-1,12 21 1,0 0-1,-5 21 1,5 2-1,0 7 0,0 6 0,2 5 1,-1 4 0,1 4 0,0-2 0,2 0 0,-2-3-1,2-5 2,-2-1-1,1-2 0,1-1 2,-4-4-2,4-3 2,-2-2-2,0-5 2,0-2-2,-2-19 3,0 26-2,0-26 0,0 0 0,-12-21 0,5 4 0,-3-7-2,1-6 2,-4-4-3,-1-6 2,-1-1-1,2 0 1,-2-3-1,0 1 1,-1 0 0,1 1 0,2 3 1,-4 3-1,6 4 0,-5 4-1,7 5 2,-2 6-2,11 17 2,-17-21-2,17 21 0,0 0 1,-17-3-1,17 3 1,-10 20-1,10-20 1,0 32-1,0-9 1,0 3-1,2 6 1,4 0 0,-3 2 0,5 2-1,-2 2 1,-3-3 0,3 1 0,-2 0 2,4-2-2,-5 0 2,3-6-2,-2 2 2,0-9-2,-3 3 2,3-5-2,-4-19 1,-4 28-1,4-28 0,0 0 1,0 0-1,-18 10 1,18-10-1,-23-17 1,23 17-1,-27-28 1,10 9-3,0-6 2,-4-1-2,1 1 2,-1-5-1,0 2 0,-4-6 0,1 6 1,1 2 0,-2 1 1,3 4-1,1 3 0,0 1 0,2 5 0,19 12 0,-30-20 0,30 20-1,-21-14 1,21 14 0,0 0 0,-19-5-1,19 5 0,0 0 1,0 0-1,0 0 0,0 24 0,7-7 0,1 0 0,3 6 1,3 3 0,-1 0 0,2 6 0,2 0 1,-2 1-1,0 6 2,1 2-2,-3 1 1,-2 1-1,-1-3 2,-3-4-2,-1-3 0,-4-1 1,-2-13-1,0-2 1,0-17-1,0 0 1,-17 17 0,17-17-1,-17-11 1,17 11-1,-25-32 0,12 4 1,-2-8-1,-4-2-1,0-5 0,0-6 1,-4 0-1,0-4 1,1 0-1,-3 6 0,0 4 0,1 0 1,3 3 1,0 3-1,2 3 0,4 5 0,2 11 0,1-1 0,12 19 0,-11-23-1,11 23 0,0 0 1,-2 17-2,2-17 2,10 36-1,-5-8 0,5 2 1,1 10 0,1-1-1,1 3 1,0-3 0,2 5 0,-2 1 2,3 2-2,-5-2 1,2-3-1,-1-3 1,-1-1-1,-2-6 1,-1-6 0,-4-9-1,-4-17 1,7 21 0,-7-21-1,0 0 1,0 0 0,0 0 0,0 0-1,-24-6 1,24 6-1,-31-26 0,9 3 0,-3-3 0,-3-4 0,-4 0-2,1-2 2,-3-2-1,-2 0 1,0 0-2,2 8 2,0 1-2,6 1 2,-1 1 0,3 2 0,5 4 0,4 2 0,17 15 0,-25-19 0,25 19 0,0 0 0,-19-9-1,19 9 0,0 0 1,0 0-1,-4 21 0,4-21 1,4 26-1,2-7 1,2 5-1,1 1 1,4 1 1,2 2-1,4 4 1,0 2-1,2-2 1,-2-3-1,2-3 2,-4 0-2,-4-7 0,0-2 0,-13-17 0,0 0 1,19 17 0,-19-17 0,0 0 0,0 0 0,0 0 0,-17-9 0,17 9-1,-28-23 1,7 10-1,-4-10 0,-3-1-1,-2-4 0,-2-1 0,-1-1 1,-1 2-2,2 2 2,0-1-2,5 6 2,1 3 0,3 3 0,4 3 0,0 3 0,19 9 0,-22-15-1,22 15 0,0 0 0,0 0 0,-18 2 0,18-2 0,10 19 0,-10-19 0,21 30 1,-8-10 0,4 3 0,2 5 1,2-1-1,0 3 1,0 6 0,-3-4 0,1 1-1,0-1 2,-2 0-2,-3-7 0,1 1 0,-6-9 0,-9-17 0,14 19 0,-14-19 1,0 0 0,3 19 0,-3-19-1,0 0 1,0 0 0,-22 0 0,22 0 0,-25-6-1,8-1 0,-2-1 0,-2-1 0,-2-1 0,-1-1 0,-7 0 0,1-2 0,-2 1 0,-2 1 0,2 2 0,-2-3 0,1 1 0,1-2 0,4 0 0,3 3 0,1-3 0,5 7 0,0-5 0,19 11 0,-25-11-1,25 11 0,0 0 0,0 0 1,0 0-1,-11 22 0,11-22 0,13 29 1,-2-11-1,1-1 1,5 8 0,-2 1 0,4-1 0,0 5 0,2-2 0,-2 4 0,1-2 0,3 2 0,-2-2 0,0-3 1,-6-3-2,2-3 2,-6-2-1,-11-19 1,17 22 0,-17-22 0,0 0 0,0 0-1,0 0 1,-28 10 0,28-10 0,-36-13-1,13 3 1,-7-3-1,0-2 0,-3-2 0,-3-2 0,-1-3 0,-5-1 0,2 4 0,-1 0 0,1 0 0,0 1 0,4 1 0,0 4 0,6 1 0,1 3 0,5 1 0,3 3 0,4 1 0,17 4 0,-21 0-1,21 0 1,0 0 0,0 0-1,0 0 0,0 0 0,-6 26 0,6-26 0,12 27 1,-1-9-1,4 3 1,2 4 0,2 5-1,6-6 1,-2 6 0,-1 0 0,1 3 0,0-1 0,-4 0-1,0-6 1,-6-2 0,0 1 0,-5-6 0,-8-19 1,9 24 0,-9-24-1,0 0 1,0 0 0,-19 15 0,19-15-1,-34-4 1,8-1-1,-5-5 1,-5-3-1,-5-4 0,-5-2 0,-3-1 0,-2-3 0,-2 1 0,4-1 0,-1 2 0,5 6 0,1-4 0,8 8 0,6 3 0,5 5-1,6-1 1,19 4 0,-22 2-1,22-2 1,0 0-1,-2 26 0,2-26 1,19 30-1,-6-7 0,6 3 1,4 1 0,-1 5 0,7 0 0,1-2 0,2 4-1,1 0 2,-1-2-1,2-2 0,0-4-1,-2 1 1,0-5 0,-3-1 0,-5-6 0,-5-2 1,-2-5 0,-17-8 0,17 9 0,-17-9 0,0 0 0,-22-2 0,3 0-1,-6-5 1,-7 1-1,-4-3 0,-8-1 0,1-1 0,-5 0 0,-3-3 1,0 1-1,0 0-1,0-2 1,5 2 0,3 0 0,3 1 0,6 3 0,4 1-1,5 3 1,6 3 0,19 2-1,-24-4 1,24 4 0,0 0 0,0 0-1,0 0 0,0 0 1,0 0-1,0 0 1,-6 25-1,6-25 1,19 28-1,-6-9 1,2 3 0,8 1 0,3 1 1,3 1-2,-1 1 2,4 2-1,1-1 0,-1-1 0,0-1 0,-4-5 0,-3 1 0,-2-6 1,-6-2-1,-17-13 1,24 17 0,-24-17-1,0 0 1,0 0 0,0 0 0,0 0 0,-28 0 0,5-5-1,-3-1 0,-8 0 0,-6-1 0,-5 1 0,-3-1-1,-3-3 1,-4 1 0,2 1 0,-2-1-1,0 1 1,6 3 0,4-1 0,3 4 0,8 0 0,4 0 0,9 2-1,4 4 1,17-4-1,0 0 1,0 0-1,3 21 0,-3-21 1,36 22-1,-11-10 2,3 1-1,5 2 1,1 0-1,0 2 2,2-2-2,-2 8 2,4-6-1,0 9 0,1-3 0,-1-1 0,2 3-1,-4-3 0,0-1 0,-2-10 0,-5 8 1,-7-8-1,-5-3 0,-17-8 0,25 11 1,-25-11 0,0 0 1,0 0-1,0 0 0,0 0 0,0 0 0,-21-15 0,4 4 0,-9 1-1,-5-5 0,-5 2-1,-4-7 1,-3 1 0,-4-2-1,-3 0 1,-3 4-1,6-2 1,-2 3 0,3-1-2,3 5 2,5 3-2,4 1 1,5 5 1,7-1 0,22 4-3,-27-4 3,27 4-1,0 0 0,0 0 2,0 0-1,0 0-1,13 21 1,-13-21 1,36 19-1,-11-1 2,5-1-2,2 6 0,6 0 0,2 1 0,2 2 1,1-1-1,1 3 1,5-9-1,0 4 0,-1-5 0,1-3 0,-4-1 0,-1-3 1,-2 0-2,-5-3 2,-6 1-1,-7-1 0,-5-6 0,-19-2 1,25 9-1,-25-9 1,0 0 0,0 0 0,0 0 0,0 0-1,-21-6 1,21 6 0,-34-9-1,11 3 0,-5 1 0,-4-3 0,-8-1-1,0 1 1,-5-1-1,-3 1 1,-3-1 0,-2 1-1,-2 1 1,2-3 0,4 1 0,2 3 0,7 1-1,4 1 1,8 0 0,5 0-1,23 4 0,-25 2 1,25-2-2,0 0 1,2 17 0,-2-17 0,25 21 1,-4-6-1,3 4 1,8 0-1,4 5 1,8 1 1,1-3-1,5 5 0,3 1 0,2 0 0,-2-5 0,0 1 1,-4-1-2,-2-4 1,-7 1 0,-2-1 0,-12-6 0,-3-1 0,-6 1 0,-17-13 0,23 17 0,-23-17 1,0 0 0,0 0 0,0 0-1,0 0 1,0 0 0,-17 9-1,-2-9 1,-6 2-1,-5-2 0,-10-2 0,-5 2-1,-6 0 1,-4-4-1,-4-1 1,-2 3 0,-3-6-1,0 5 1,3-5 0,4 0 0,2 5 0,6 1 0,5-2 0,8 0 0,6 6 0,7-2 0,6 2-1,17-2 1,-20 6-1,20-6 0,0 0 0,0 0 0,0 0 0,5 22 0,-5-22 1,25 23-1,-4-8 1,3 2-1,10 2 2,0 0-1,10-2 0,0-2 0,3 3 0,2-3 0,2 1 0,-1-3 1,-1 6-1,0-6 0,-4 4 0,-5 0 0,-4-4 1,-7-4-1,-7 3 0,-5-7 1,-17-5 0,17 8 0,-17-8 0,0 0 0,-19-8-1,2 3 1,-7-1-1,-6 0 0,-6-1-1,-8-3 1,-7 1 0,-4 3 0,-4-1 0,-3-1 0,-5 4 0,3 1 0,0 1 0,5 2 0,2 2 0,8 0 0,5 1 0,10 3 0,6-2-1,7 3 1,4 1-1,17-8 1,-19 17-2,19-17 1,-2 24 1,10-7-1,-8-17 0,28 32 1,-7-13 0,5-2 0,5 0 0,5 2 0,2-4 0,3 0 1,1 0-1,-2-2 1,0 2 0,-3-2 0,-1 1-1,-5-7 0,-5 4 1,-7-3-1,-19-8 1,27 15 0,-27-15-1,0 0 1,0 0-1,0 0 1,0 0 0,-36 8 0,9-8-1,-9-2 0,-9 0 0,-6 0 0,-6 0 0,-6 2 0,1 2 0,-5-2 0,7 4 0,-1 1 0,10 3 0,2-1 0,9 3-1,6 1 1,8-2 0,5 3-1,21-12 1,-21 21-1,21-21 1,-2 28-1,2-28 1,23 28-1,-6-13 1,7-2-1,3 2 1,7-2 0,2-1 0,4-3 0,-1 1 0,3-3 0,-2 1 0,-2-3 0,-4 1 0,-4-6 0,-9 4 0,-2-2 1,-19-2-1,21 5 1,-21-5-1,0 0 1,0 0 0,0 0 0,0 0 0,-23 4-1,6-6 0,-6 0 0,-3 0 0,-8 2 0,2 4 0,-4-4 0,1 2 0,1 0 0,6 2 0,1 3-1,8-5 1,19-2 0,-26 4-1,26-4 0,0 0 0,0 0 0,0 17 0,0-17 1,25 13-1,-6-4 1,3 5 1,7-1-1,3 0 0,4 0 0,0-2 0,2 1 0,-4-1 0,0-2 0,-6-1 0,-5-2 0,-4-1 0,-19-5 0,21 6 1,-21-6 0,0 0-1,0 0 1,0 0-1,0 0-3,0 0-3,22 4-20,-22-4-5,19 19-1,-11-1 0</inkml:trace>
  <inkml:trace contextRef="#ctx0" brushRef="#br0" timeOffset="-60044.5055">149 3328 8,'-13'-17'7,"13"17"-1,0 0-1,0 0 0,0 0-2,0 0 0,0 0 0,0 0-1,0 0 0,0 0 1,0 0-1,0 0 0,8 17-1,-8-17-1,28 23 1,-9-8-1,6 4 2,1 1 0,12 5 0,0-3 1,9 3-1,-1-1 1,3-3-1,0 2 1,-1-6-2,-5-2 0,-9-8-1,-3 3 1,-11-12 0,-20 2-1,17-17 1,-22-6 0,-8-7-1,-8-9 0,-8-9 0,-9-6 0,-3-3-1,-3-1 0,-3-6 1,1 4-1,-1 1 1,5 7 0,1 4 0,9 3 0,-1 4 0,9 7 0,3 8-1,6 1 1,5 8-1,10 17 1,-5-24-1,5 24 1,0 0-1,24-8 1,-5 10 1,0 7 0,8 3 1,-1 3 0,8 4 2,0 3 0,6-1 0,-2 7 1,2-5-1,1 5-1,-1-5 0,2 1 0,-6-7-2,0 4 0,-6-8 0,2 0-1,-11-2 1,2-5-1,-23-6 0,28 2 0,-28-2 1,17-8 0,-17 8 0,2-30 1,-4 6-1,-5-10 0,-3-4-1,-5-13 0,-2-1-1,-6-10 0,1 1-1,-5 7 0,2 1 0,1 6 1,3 7 0,-2 8 0,8 10 1,2 5 0,13 17 0,-13-19 0,13 19 1,0 0-1,0 0 1,32 32 0,-11-9 0,11 5 1,2 4-1,11 7 1,-3 1-1,7-1 1,-5-1-1,3 0 1,-1-6-1,-3 2 1,1-8 0,-8-3-1,2-8 0,-6-6 0,-4-3-1,-3-6 1,-25 0 0,28-30 0,-28-2-1,0-8 1,-11-15-1,-6-7 0,-4-11-1,-7-10 0,-5-2-1,-5-5 0,-1 3 0,1 2 0,-4 12 1,4 1-1,0 16 1,6 7 0,8 15 1,3 6 0,6 11 0,15 17 0,0 0 0,0 0 1,0 0-1,22 26 1,3-5 0,5 9 0,12 0 0,2 8 0,7 0 0,2 1 0,0-1 0,0-2 0,0 1 0,-2-3 0,-9-2 0,-1-5 0,-7-3-1,-5-7 1,-7 0-1,-5-8 1,-17-9-1,21 10 1,-21-10 0,0 0 0,2-38 0,-8 12 0,-5-14 0,-2-5-1,-8-12 1,0-8-2,-7-9 1,-2-1-2,-1 1 1,-3 3-1,4 7 1,0 5 0,7 8 0,-2 14 0,12 10 0,0 9 1,13 18-1,-10-17 1,10 17 0,0 0 1,0 0-1,34 24 1,-13-9-1,9 8 2,3 1-1,8 3 0,1 1 1,5 0-2,-1 2 1,-1-3 0,-3-1-1,-2-11 0,-6 0 0,-4-4 0,-5-7 0,-6-2 1,-19-2 0,26-13 0,-22-4 0,-4 17 1,2-40-2,-6 12 1,-4-6-1,-1-9 0,-2-6 0,-5-7 0,-1-5-1,0-5 0,0 4 0,2 2 1,2 7-1,0 8 1,3 5 0,3 10-1,3 10 1,4 20-1,4-17 1,-4 17-1,17 11 1,0 4 0,3 8 0,3 3 0,6 6 0,-3 8 1,3 3-1,-3 2 1,1-2-1,-7 3 1,-3-7-1,0-1 0,-1-4 0,-1-6 0,0-4 0,2-1 0,0-4-1,2-8-1,4 2-2,-4-16-5,7 3-6,-5-12-11,-4-20 0,6-4-2,-16-24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760" units="cm"/>
          <inkml:channel name="Y" type="integer" max="15694" units="cm"/>
          <inkml:channel name="F" type="integer" max="255" units="dev"/>
        </inkml:traceFormat>
        <inkml:channelProperties>
          <inkml:channelProperty channel="X" name="resolution" value="999.99994" units="1/cm"/>
          <inkml:channelProperty channel="Y" name="resolution" value="999.99994" units="1/cm"/>
          <inkml:channelProperty channel="F" name="resolution" value="0" units="1/dev"/>
        </inkml:channelProperties>
      </inkml:inkSource>
      <inkml:timestamp xml:id="ts0" timeString="2014-03-26T17:49:35.283"/>
    </inkml:context>
    <inkml:brush xml:id="br0">
      <inkml:brushProperty name="width" value="0.04667" units="cm"/>
      <inkml:brushProperty name="height" value="0.04667" units="cm"/>
      <inkml:brushProperty name="color" value="#177D36"/>
      <inkml:brushProperty name="fitToCurve" value="1"/>
    </inkml:brush>
  </inkml:definitions>
  <inkml:trace contextRef="#ctx0" brushRef="#br0">36 1313 8,'0'0'6,"0"0"0,-15-23 0,15 23-2,0 0-1,-8-24 0,8 24-2,-5-27 1,5 27-1,-4-28 0,4 28-1,-6-26 2,6 26-1,-5-25 1,5 25 0,0 0-1,0 0 0,0 0 0,0 0 0,0 0-1,0 0 1,0 0-1,0 0 2,0 0 1,3 28 0,3-9 1,2 6 1,1 3 0,3 2-2,1 0 1,0 2-1,4-2-2,-2 2 1,4-3 0,-4-7-2,4-3 1,-4-2-1,-15-17 0,27 23 0,-27-23 1,21 11-1,-21-11 0,0 0 0,19 4 1,-19-4 1,0 0 0,0 0 2,0 0-1,17-21 1,-17 21-1,-2-30 1,0 3-1,0 3-1,-4-6 0,3-2-1,-3 0 0,-2-4-1,1 4 0,1-2 0,-3 6 0,1-2 0,0 5 0,5 3-1,-1 5 1,0 0 0,4 17-1,-2-17 1,2 17-1,0 0 1,0 0-1,0 0 1,19 4 0,-19-4 0,21 18 0,-8-1 0,2 0 0,2 6 1,2 1-1,4 1 0,-2-3 0,-2 3 0,4-1 0,-4-3 1,1-2-1,-3-2 0,2-4 0,-19-13-1,31 21 1,-31-21 0,26 11 0,-26-11 0,21 0-1,-21 0 2,0 0-1,21-11 0,-21 11 1,9-27-1,-7-1 1,-2-2 0,-2-8 0,0-7-1,-3-9 1,-1-7-2,0-1 1,-1 6-1,1 3 1,-1 6-1,3 4 1,-2 11-1,4 7 2,2 25-1,-4-24 0,4 24 0,0 0 1,0 0-1,6 18 0,2 1 0,1 11-1,2-1 1,3 12 0,3 0 0,-2 8 0,4 0 1,-2 0-1,2 0 0,-2-3 0,0-1 0,0-4 1,-2 1-1,0-7 0,0-6 0,-3-5 0,-3-1 1,1-6-2,-10-17 1,13 20 0,-13-20 0,0 0 1,0 0-1,9-24 1,-9-1 0,-1-8-1,1-13 1,-4-6-1,2-9 0,-2-6 0,0-7-1,-1 1 0,1 1 0,2 4 0,-2 10 0,4 3 0,-2 10 0,4 9 1,-2 12-1,4 7 1,-4 17-1,0 0 1,0 0 0,23 0 0,-14 17 0,2 9 0,3 6 1,1 6-1,2 3 1,0 10-1,0-2 1,2 4-1,-2-6 1,0 4-1,-2-6 2,-2-4-2,-1-1 2,-1-12-2,-1-5 1,-5-4-1,-5-19 0,8 18 0,-8-18 1,0 0-1,9-37 0,-5 3 0,0-8 1,-2-10-1,2-9 0,-1-10 1,1-6-2,2-2 1,1-2 0,-1 2-1,5 3 0,-3 12 0,3 4 1,-1 13-1,1 9 1,-3 12-1,-8 26 0,19-15 1,-19 15 0,21 24 0,-8 1 1,2 9 0,2 7-1,0 6 0,2 4 0,0 5 1,-4 1-1,2 3 2,-4-1-3,-1-7 2,-3-3 0,-1-5-1,-3-5 1,-1-7-1,0-7 1,-2-7-1,-2-18 0,2 19 0,-2-19 0,0 0 1,0-24-1,-2-4 0,2-4 0,0-14 1,0-3-1,2-7 0,-2-12 0,4 0 0,1 0-1,1 3 0,2 1 0,1 7-1,-1 4 1,1 4 0,1 15-1,-1 6 1,-3 7 1,-6 21-1,11-22 1,-11 22 0,0 0 0,0 0 0,17 32 1,-13-6 0,0 6-1,1 13 1,3 10-1,-4 2 2,1 5-2,-3 4 2,2 3-2,0-1 1,-2 2 0,0-10 0,0-7 0,-2-2 0,1-8 0,-1-7-1,0-12 1,2-5-1,-2-19 0,0 0 0,0 0-1,0 0 1,12-43 0,-7 1 0,3-7-1,3-11 2,-1-11-1,3-10-1,0 0 1,8 0-2,-4 3 2,4 7-2,0 5 1,2 11-1,-4 6 0,1 15 0,-1 6 1,-2 9 0,-17 19 0,31-11 1,-31 11 0,26 19 0,-11 5 0,-3 3 0,1 8 0,-2 11 1,1 3-1,-5 5 1,1 7-1,-4-1 1,-1 0 0,-1 0 0,2-1 0,-4-10-1,2-2 1,-2-8 0,0-7-1,0-3 1,2-7-1,-2-22 0,0 25 0,0-25-1,0 0 1,0 0 0,0 0 0,9-29 0,-1 1 0,1-8 0,3-7 0,3-15 0,2-8 1,6-8-3,1-5 2,5 4-3,-1-6 2,6 6-2,0-3 1,4 14-2,-2 10 1,0 12 1,-6 8-1,-1 16 2,-5 10 0,-5 19 1,-2 16 1,-7 8 0,-4 14 2,-3 12-1,-1 8 1,-4 5 0,2 5-1,-3-8 0,3 3 0,-2-8 0,2-6-2,-2-11 1,0-4 0,0-9-1,2-8 1,-4-3 0,4-25-1,-4 28 0,4-28 1,0 0-1,0 0 0,0 0 1,0 0-1,4-32 0,4 2 0,3-12 0,2-10 1,8-9-1,0-4 0,9-1-1,-1 0 0,7 4-1,-6 7 1,4 10-1,-6 7 0,3 15 0,-8 10 1,-3 13 0,-20 0 2,27 32 0,-21 0-1,-5 12 2,-1 12-1,-5 6 0,-1 10 0,-5 3 1,-1-1-2,-3-1 1,2-3 0,-2-6 0,2-11 1,3-8-1,2-15-1,1-9 1,7-21-1,2 18 0,-2-18 0,17-24 0,-2-4-1,6-10 1,2-3 0,7-10 0,2-2-1,4-5 1,4-5 1,1 11-2,-1-1 2,0 6-1,0 7 0,-6 8 0,-2 4 0,-4 9 0,1 10-1,-6 1 1,1 5 0,-3 12 0,-2-1 0,0 7 0,-2 2-1,-4 9 2,-1 4-2,-5 4 2,-5 11-1,-6-3 1,-5 10-1,-4 1 1,-5 0 1,-2-4 0,-1-4 0,0-6 0,2-7-1,2-7 1,4-8-2,13-17 0,0 0 0,0 0 0,0 0-1,2-25 0,13-5 0,4-7 1,3-9-1,7-6 1,3-12 1,6-2-2,0 4 1,2 1-1,1 7 2,-3 7-2,0 5 1,-6 10-2,-2 11 2,-7 8-1,-4 10 1,-19 3 0,21 11 0,-15 11 1,-4 5-1,-4 9 2,-2 9-2,-2 6 2,-3 3-2,-3 3 1,-1 5-1,-2-4 1,-6 1-1,2-7 1,-2-6-1,2-3 1,-1-5 0,3-6-1,0-12 1,9-3-2,8-17 1,0 0 0,0 0 0,0 0-1,0 0 0,34-41 1,-9 5-1,1-7 1,10-4 0,4-10 0,5-9 0,8 2 0,0-2 1,6 4-2,-4 4 1,4 7 0,-6 4 0,-4 11-1,-9 12 0,-10 5 1,-5 13 0,-25 6 0,26 9 1,-24 14 0,-6 2 0,-1 5 1,-1 7-2,-5 5 1,-3 3-1,-1 2 1,-4 8-1,-5-4 0,1 5 0,-7-3 0,-1 0 1,-1-3-1,2-3 1,1-1 0,3-11-1,5-3 1,2-5-1,6-8 0,13-19 0,-17 20-1,17-20 0,0 0 0,0 0 1,0 0-1,23-9 1,-3-8-1,7-9 1,9-10-1,7-4 1,7-12 0,6-3 0,5-7-1,3 0 1,-1 3-1,-1 1 1,-5 11-1,-4-2 1,-5 9-1,-11 5 1,-6 10-1,-8 10 2,-6 13-1,-17 2-1,11 32 2,-15 0-1,-5 6 1,-3 11 0,-7 3 0,2 3-1,-5-4 1,-3 0 0,-2 2-1,-1-5 1,0 3-2,-5-5 2,3-1-1,-2-8 1,2-1-1,-1-4 1,5-9-1,3-2 0,6-10 1,17-11-2,-23 17 0,23-17 0,0 0 0,0 0 0,0 0 0,33-27 0,-11 10 0,10-3 0,6-5 1,10-3 0,-1 0 0,6-2 0,4 1-1,-2-1 1,-2 4 0,-2 5-1,-4 2 1,-5 8 0,-6 0 0,-8 5 0,-7 0 1,-4 8 0,-17-2 0,0 0 0,12 27 0,-18-9 1,-9 9-1,-6 9 0,-7 5 0,-5 6-1,-6 4 0,-3 2 1,-5-2 0,-3-1-1,3-1 0,0-5 0,5-3 0,0-7 1,6-4-1,4-5 0,7-5 0,5-8-1,20-12 1,-23 17-1,23-17 0,0 0 0,17 2 0,2-6 0,6-2 0,3 0 0,6-3 1,4 0 0,2 1-1,1-1 1,5 1 0,-3 2 0,3 3 0,-1 1 0,-1 6 0,-1-1 0,-3 1 0,-2 6 1,-8-3-1,-1 1 0,-8 1 1,-3-1-1,-18-8 1,21 13 0,-21-13 1,0 0-1,0 0 0,2 24 0,-2-24 0,-26 17 0,7-4-1,-6 2 0,-5 6 0,-4-4-1,-4 2 2,-2 0-1,2 3 0,0-5 0,4 0 0,2-2 1,7-3-1,5-3 0,20-9-1,-23 15 0,23-15 0,0 0 0,0 0 1,13 21-1,-13-21 0,34 11 1,-5-7 0,3 2-1,6-5 1,7 5 0,3-8 0,3 0 0,4 0 1,-1 1-1,-1-1 0,-3 4 0,-1-1 0,-5 3 1,-7 2-1,-6 3 1,-7-1-1,-3 3 1,-21-11 0,27 13 0,-27-13 0,0 0 0,15 19 0,-15-19 0,0 0 0,0 0-1,-13 23 1,13-23 0,-33 24-1,7-11 0,-8 1 0,-8 1 0,-7 2 0,2-2 0,-7 0 0,3-2 0,0-4 0,2 4 0,9 1 0,4-1 0,6-4 0,7-1-1,23-8 0,-24 19 1,24-19-1,9 20 0,-9-20 1,36 19-1,-8-13 0,8 1 1,4-3 0,9-2 0,6-6 0,6 0 0,5-3 0,4-1 1,2 1-1,-2-1 0,-1-1 0,-5 1 0,-11 1 0,-4 1 0,-11 4 0,-6 0-1,-9 2 1,-6 0 0,-17 0 1,19 2 0,-19-2-1,0 0 1,0 0 1,0 0-2,0 0 1,0 0 0,-27 14-1,5-3 0,-9 2-1,-10 4 1,-7 6-1,-5-1 1,-3-1-1,-5 5 1,2-1 0,4-3 0,6 3 0,7-6 0,10-2 0,10 0-1,8-1 0,14-16 1,2 29-1,-2-29 0,36 22 1,-4-10-1,10-3 0,3-5 1,10 0 0,4-6 0,2 2 0,3-6 0,2 4 0,-3-2 0,-4 3 0,-5-1 0,-2 2 0,-9 2 0,-5 1 0,-10 3 1,-7-4-1,-21-2 1,17 9 0,-17-9 0,-15 23 0,-2-12 0,-9 0-1,-5 4 0,-7 1 0,-5-3 0,-4 0 0,-5 0 0,-1-2 0,-3 3 0,1-3 0,4 0 0,3 0 0,10-1 0,6-4 0,7 1-1,8-3 0,17-4 1,0 0-1,0 0 0,19 13 0,4-7 0,9 1 1,6 1 0,6 1 0,5 1 0,-2-1 0,6 0-2,-5 1 2,-3 1 0,-1-1 0,-6-1-1,-4-1 1,-6-3-2,-1 3 3,-10-3 0,-17-5-1,24 2 0,-24-2 1,0 0 0,0 0 1,0 0-1,0 0-1,0 0 0,-36 23 0,12-12 0,-10 2-1,-10-1 0,-3 5 0,-8-2 0,-4 2 1,-3 3 0,3-3 0,6 0 1,4 0-1,7 0 0,6 0 0,13-6 0,4 1-1,19-12 0,0 0 0,-4 20 0,4-20 1,25 12-1,0-9 0,-1-1 0,12 0 1,2-2 0,6 0 0,1-5 0,4 1 0,3-4 0,-5-1 0,0 3 0,-5-1 0,-2-1 0,-6 1 0,-6 1 0,1 4 0,-9-2 0,-3 4 0,-17 0 1,25-3 0,-25 3 0,0 0 0,0 0 0,0 0 0,0 0 0,-36 9-1,11-2 0,-7 5 0,-6-3-1,-5 6 1,-10-3-1,0 1 1,-8 0 0,2 0 0,3-4 0,1 1 0,7-1 0,9-3 0,6 0 0,11-1-1,22-5 0,-21 8 0,21-8 0,0 0 0,23 5 0,-3-3 0,5-2 0,9 0 1,6 0 0,5-2 1,5 1-1,3-1 0,5-4 0,-1 2 0,4 1 0,-3-3 0,-1 0 0,-4 2 0,-3 1 0,-9-1 0,-5 4 0,-7-2 0,-5 4 1,-24-2 0,25 6 0,-25-6 0,0 0 0,-19 24 0,-2-13 0,-7 6-1,-8 0 0,-6 2-1,-11 0 1,-4 4-1,-7-5 1,-3 5 0,-3-2 0,4 1 0,-2-1 0,4 0 1,7-1-1,6-3 0,11 0 1,6-4-2,11 1 1,23-14-1,-21 17 1,21-17-1,0 0 1,27 22-1,-8-20 0,9 6 1,6-5 1,4-1-1,6 0 0,5-4 1,0 2-1,0-7 1,6 3-1,-7-5 1,1 3-1,-8-5 0,1 3 0,-10 1 0,-1-3 0,-5 6 0,-5-5-1,-2 5-3,-12-15-5,-7 19-19,16-28-1,-24 6 0,-1 3 0</inkml:trace>
  <inkml:trace contextRef="#ctx0" brushRef="#br0" timeOffset="53086.8932">5363 3290 4,'0'0'3,"-13"17"0,13-17-1,-11 19 1,11-19 0,-4 26 0,4-26 0,6 25 1,-6-25 1,7 22-1,-7-22 0,0 0 0,10 19-2,-10-19 0,0 0-1,0 0 0,0 0-1,0 0-1,26 15 1,-26-15 0,32 6 0,-11-2 0,8-1 0,1 1 0,6-2 0,4 0 0,-1-2 0,5-2 0,-2-4 0,1 1 0,1-3-1,-5-5 1,-1 4 0,-5-5 0,-3 3-1,-6 0 1,-3 1-1,-21 10 1,25-15 0,-25 15 0,0 0 1,0 0-1,-21-7 1,-5 5 0,-10 0-1,-10 0 1,-5-2 0,-6-3-1,-5-1 0,-1-3 0,5 0 1,-3-4-1,0 0 1,6-4-1,0 6 0,6-4 0,4 3 0,9 1 1,7 6-2,7-1 1,22 8 0,-21-9-1,21 9 1,0 0 0,32-6 0,-5 6 0,7-2 0,7 4 0,9-2 1,3 0 0,1 2 0,5 2 1,-2-2 0,-2 1 0,0-1 1,-4-2-1,-2-2 1,-3 1-1,-5-3 1,-8-4-1,-1 3-1,-10-7 0,-1 3-1,-21 9 1,23-26-1,-23 26 1,0-31-1,-9 14-1,-10 4 2,-8-2-1,-7 2 0,-11 2 0,-8 3 0,-6-1 1,-4 3-1,-1 1 1,-2 1-1,-1 0 1,5 0-1,1 0 0,8 1 0,4 1 1,7 2-1,4-2 2,10 4-1,2-2 2,26 0 0,-29 4 0,29-4 0,0 0-1,0 0 1,0 0-2,0 0 0,27 3-1,-3-6 0,12-1 0,4 0 0,9-2 0,2 3 1,2-3-1,0-2 0,-3 5 0,-3-3 1,0 4-1,-1-2 1,-3 2 0,-5-3-1,4-1 1,-2 2-1,-6 1 0,-4-5 1,-7 2-1,-2 1 0,-21 5 0,26-10 1,-26 10-2,0 0 3,0 0-2,0 0 0,0 0 0,-19-5 0,-7 5 0,-10 0 0,-10-2 0,-9 2 0,-7 2-1,-10-2 1,4 2 0,0-2 0,3 0 0,8 2-1,6 1 1,8-1-1,5 0 1,11-2 0,6 2-1,21-2 0,-24 0 0,24 0 0,0 0 0,0 0 1,0 0-1,0 0 0,0 0 1,19-8 1,5 3-1,7-1 2,10-1-1,9-1-1,4-3 1,7-2-1,-2-4 1,3-2-1,-1-2-1,-4-3 1,-4-1 0,-4-5-1,-5 0 0,-3-2 1,-5 2-1,-2-2 1,-11 2 0,-2-1-1,-12 3 1,-5 2 0,-6 3 1,-9 4-1,-10-1 0,-9 1 1,-12 4-1,-7 3 0,-10 5 0,-7 1 0,-4 4-1,-10 4 1,4 4 0,-1 0-1,5 7 1,2 0 0,7 0 0,6 6 1,8-4 1,11 0-1,6-2 1,9 0 0,6-3 0,17-10-1,-17 11 0,17-11-1,0 0 1,0 0-1,33-13-1,-15 5 1,9-5 0,5 0 0,4-6 1,4 4-1,0-4 1,1 2 1,-1 4-1,4-2 0,-5 4 1,1-2-1,-2 3 0,0 1 0,-6 1-1,-2 1 1,-7-5-1,-2 5 0,-21 7 0,27-10 0,-27 10 1,0 0 0,0 0 0,0 0-1,0 0 0,0 0 0,-31 17 0,3-5 0,-10 3-1,-11 6 0,-8-1 0,-7 5 1,-1 1 0,-3 2 0,0-1 0,5 1 0,3-2 1,9-3-1,7-4 0,6 0 1,8-8-1,9 0-1,21-11 1,-25 11-1,25-11 1,0 0-1,0 0 0,17-15 1,0 4 0,4-6-1,8 0 2,3-2-1,6-5 1,5-1 0,5-3 0,3 0 0,4 2-1,0-3 1,0 1 0,-2-2-1,0 4 1,-4-1-2,-8 5 2,-3 1-2,-9 2 1,-5 4 0,-7 4 0,-17 11 0,21-14 0,-21 14 0,0 0 0,0 0 0,0 0 0,0 0 0,-32 6-1,7-2 1,-5 2-1,-12-3 1,-3 1-1,-10 2 0,-2 1 1,-7-1-1,3 0 1,-1-3-1,-1 1 1,8 0 0,0 0-1,10-2 1,5-2 0,10-2-1,7 2 0,4-2 1,19 2-1,-19-10 1,19 10-1,-3-17 1,3 17 0,15-24 0,0 7 1,6 0-1,7-6 0,4 3 1,10-5-1,0 4 1,5-3-1,2 0 1,2-3-1,0 3 0,-1-3 1,-1-1-1,-5 0 0,-1-2 0,-5 5 0,-8-3 0,-3 3 0,-5 3 0,-6 1 0,-16 21 1,19-28-1,-19 28 1,0 0 0,7-17 1,-7 17-1,0 0-1,-28 9 1,1-1-2,-5 7-1,-13 0 0,-3 10-1,-14 1 0,-3 8 1,-7 2 0,2 1 0,0 3 1,2 1 0,2-1 1,3-1 0,8-3 0,10-2 1,5-8 0,12-3 1,5-4-2,23-19 1,-21 19 0,21-19-1,0 0 0,23-25 0,0 6 0,3-7 0,12-2 1,0-8 0,11 0 0,0-3 1,6-1-1,-5 0 0,3 1 0,-2-3 0,-2 5 0,-4-1 0,-3 6 0,-6 2-1,-4 4 1,-5 3-1,-6 6 1,-21 17 0,26-17 0,-26 17 0,0 0-1,0 0 1,-23 10 0,-5 1 0,-8 2-2,-11 8 1,-10-2-1,-8 1 0,-5-1 0,-3 0 0,-1-2 0,0 2 0,6-4 1,3-4-1,7-5 0,8 1 1,7-5-2,7 0 1,9-4 1,10-3-1,17 5 0,-19-25 1,19 25 1,10-38 0,5 16 0,10-10 0,3 2 0,8-10 0,7-1 0,5-8 0,1 0-1,2-2 0,-2-2 0,-3 4 1,-3-4-2,-3 12 2,-10 1-2,-1 8 2,-8 8-1,-6 5 1,-15 19 0,17-22 2,-17 22-1,0 0 0,0 0 0,0 0-1,-19 24 0,0-5-2,-7 2 0,-7 9-1,-6 0 0,-3 6 0,-11 1 1,2 5-1,-8 1 1,4-2 1,-2 3 0,4-5 0,4-1 0,4-4 0,9-2 0,7-4 1,6-5-1,23-23 0,-24 24-1,24-24 1,0 0-1,0 0 1,13-20 0,0-3-1,6-3 1,4-5 0,5-2 0,3-5 0,1-4 0,2-1 0,-2 0 0,0 3 1,-1-1-1,-5 7 0,-1 4 0,-4 3 0,-4 9 0,-17 18 1,21-23 0,-21 23 1,0 0 0,0 0 0,0 0-1,0 0 0,0 0-1,-27 34 0,1-8-1,-7 6 0,-6 8 0,-7 3-1,-5 2 2,-2 2-1,0 2 1,4-5 1,-1-3-1,7-7 0,5-4-1,6-2 1,3-9-1,10-6 0,2-5-1,17-8 1,-19-2 1,19 2-1,2-17 1,6-2-1,1 0 1,10-3 0,0-4 1,8-7-1,7-2 1,0-5 0,6-5 0,-2-4 0,3-4-1,-3-3 1,2-1 0,-4 1-1,-2 1 0,-4 1 1,-5 6-2,-6 5 2,-4 7-1,-2 8 0,-5 7 1,-6 3 1,-2 18 0,0 0-1,0 0 1,-19-6-1,19 6 0,-34 24 0,11-5-2,-5 6 0,-6-3 0,-2 10-1,0-3 1,3 4 0,1 1 0,2 2 0,0-4 1,7 0 0,2-2 0,6-5 0,2-3 1,1-3-2,12-19 0,-11 19 0,11-19 0,0 0 0,0 0 0,0 0 0,9-32 0,-1 11 0,3-7 1,1-4 1,3-6-1,-4-5 1,6-2 0,-4-6 0,3 4-1,-5-4 1,0 8 0,-3-4 0,-2 5-1,-5 3 0,3 5 0,-4 4 0,-2 5 0,2 4 1,0 21 0,-5-28 0,5 28 0,0 0 0,-29 4-1,10 11 1,-5 4-1,-5 9 0,-5 4 0,-4 10-1,0-1 1,1 10 0,3-4 0,3 6 0,3-2 0,5 1 0,2-8 0,6-3-1,0-9 1,7-6 0,-1-9-2,9-17 1,0 0 0,0 0-1,0 0 1,4-26 0,7-6-1,2-6 2,4-5-1,2-12 1,0 3-1,2-10 1,-2 3-3,2 1-2,-14-8-6,3-2-15,-4 13 0,-18-5 0,10 19-2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47962-3FF4-4D13-AA43-E582A0B24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1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AFEA9-6357-4E77-89A8-47C4F21EF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9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8339D-4524-4B90-9BE5-69195E84C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3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E9F62-BB2E-4C4A-8C20-3DED81C4D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0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8ED12-835F-4E0B-9BDE-10FA6F702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24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197C-9BAA-4AF2-80F1-D7B62F2D6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5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8BC2D-20A8-4B5D-A85F-33A853720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90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3642D-C945-445F-B8EC-E112118F9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1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DA2A-F5C3-4EE9-A086-D4DB949AF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56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F1A8A-6880-4D02-A39F-B51B75811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4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EC885-4E14-4E75-8541-9CD20C22F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6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F1CF6F9-DEB9-4C22-B895-7C19E39A9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1.xml"/><Relationship Id="rId18" Type="http://schemas.openxmlformats.org/officeDocument/2006/relationships/slide" Target="slide19.xml"/><Relationship Id="rId3" Type="http://schemas.openxmlformats.org/officeDocument/2006/relationships/slide" Target="slide2.xml"/><Relationship Id="rId21" Type="http://schemas.openxmlformats.org/officeDocument/2006/relationships/slide" Target="slide17.xml"/><Relationship Id="rId7" Type="http://schemas.openxmlformats.org/officeDocument/2006/relationships/slide" Target="slide5.xml"/><Relationship Id="rId12" Type="http://schemas.openxmlformats.org/officeDocument/2006/relationships/slide" Target="slide10.xml"/><Relationship Id="rId17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5.xml"/><Relationship Id="rId20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6.xml"/><Relationship Id="rId5" Type="http://schemas.openxmlformats.org/officeDocument/2006/relationships/slide" Target="slide3.xml"/><Relationship Id="rId15" Type="http://schemas.openxmlformats.org/officeDocument/2006/relationships/slide" Target="slide14.xml"/><Relationship Id="rId10" Type="http://schemas.openxmlformats.org/officeDocument/2006/relationships/slide" Target="slide9.xml"/><Relationship Id="rId19" Type="http://schemas.openxmlformats.org/officeDocument/2006/relationships/slide" Target="slide12.xml"/><Relationship Id="rId4" Type="http://schemas.openxmlformats.org/officeDocument/2006/relationships/image" Target="../media/image2.jpeg"/><Relationship Id="rId9" Type="http://schemas.openxmlformats.org/officeDocument/2006/relationships/slide" Target="slide7.xml"/><Relationship Id="rId14" Type="http://schemas.openxmlformats.org/officeDocument/2006/relationships/slide" Target="slide13.xml"/><Relationship Id="rId22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3" Type="http://schemas.openxmlformats.org/officeDocument/2006/relationships/oleObject" Target="../embeddings/oleObject1.bin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customXml" Target="../ink/ink6.xml"/><Relationship Id="rId11" Type="http://schemas.openxmlformats.org/officeDocument/2006/relationships/image" Target="../media/image17.emf"/><Relationship Id="rId5" Type="http://schemas.openxmlformats.org/officeDocument/2006/relationships/image" Target="../media/image9.png"/><Relationship Id="rId10" Type="http://schemas.openxmlformats.org/officeDocument/2006/relationships/customXml" Target="../ink/ink8.xml"/><Relationship Id="rId4" Type="http://schemas.openxmlformats.org/officeDocument/2006/relationships/image" Target="../media/image8.wmf"/><Relationship Id="rId9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png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10.emf"/><Relationship Id="rId4" Type="http://schemas.openxmlformats.org/officeDocument/2006/relationships/image" Target="../media/image7.emf"/><Relationship Id="rId9" Type="http://schemas.openxmlformats.org/officeDocument/2006/relationships/customXml" Target="../ink/ink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2" descr="bingo_balls_with_cards_lg_cl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7200"/>
            <a:ext cx="26003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67" name="Oval 119" descr="raffle-100-lg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010400" y="1371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8" name="Oval 120" descr="raffle-100-lg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600200" y="2362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69" name="Oval 121" descr="raffle-100-lg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105400" y="2133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0" name="Oval 122" descr="raffle-100-lg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696200" y="4267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1" name="Oval 123" descr="raffle-100-lg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1447800" y="4953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2" name="Oval 124" descr="raffle-100-lg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114800" y="3276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3" name="Oval 125" descr="raffle-100-lg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486400" y="5029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4" name="Oval 126" descr="raffle-100-lg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09600" y="6096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5" name="Oval 127" descr="raffle-100-lg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276600" y="5257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6" name="Oval 128" descr="raffle-100-lg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57200" y="3581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7" name="Oval 129" descr="raffle-100-lg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867400" y="35052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8" name="Oval 130" descr="raffle-100-lg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7239000" y="2667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79" name="Oval 131" descr="raffle-100-lg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2819400" y="1828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0" name="Oval 132" descr="raffle-100-lg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2286000" y="3581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" name="Oval 133" descr="raffle-100-lg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848600" y="381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2" name="Oval 134" descr="raffle-100-lg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172200" y="304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3" name="Oval 135" descr="raffle-100-lg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001000" y="1828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4" name="Oval 136" descr="raffle-100-lg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934200" y="5334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5" name="Oval 137" descr="raffle-100-lg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1905000" y="3810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6" name="Oval 138" descr="raffle-100-lg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228600" y="1676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7" name="Oval 139" descr="raffle-100-lg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304800" y="5486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8" name="Oval 140" descr="raffle-100-lg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276600" y="41148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9" name="Oval 141" descr="raffle-100-lg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267200" y="5486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90" name="Oval 142" descr="raffle-100-lg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4724400" y="3962400"/>
            <a:ext cx="990600" cy="9906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 nodeType="clickPar">
                      <p:stCondLst>
                        <p:cond delay="indefinite"/>
                      </p:stCondLst>
                      <p:childTnLst>
                        <p:par>
                          <p:cTn id="2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 nodeType="clickPar">
                      <p:stCondLst>
                        <p:cond delay="indefinite"/>
                      </p:stCondLst>
                      <p:childTnLst>
                        <p:par>
                          <p:cTn id="2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 nodeType="clickPar">
                      <p:stCondLst>
                        <p:cond delay="indefinite"/>
                      </p:stCondLst>
                      <p:childTnLst>
                        <p:par>
                          <p:cTn id="2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 nodeType="clickPar">
                      <p:stCondLst>
                        <p:cond delay="indefinite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 nodeType="clickPar">
                      <p:stCondLst>
                        <p:cond delay="indefinite"/>
                      </p:stCondLst>
                      <p:childTnLst>
                        <p:par>
                          <p:cTn id="2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 nodeType="clickPar">
                      <p:stCondLst>
                        <p:cond delay="indefinite"/>
                      </p:stCondLst>
                      <p:childTnLst>
                        <p:par>
                          <p:cTn id="3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 nodeType="clickPar">
                      <p:stCondLst>
                        <p:cond delay="indefinite"/>
                      </p:stCondLst>
                      <p:childTnLst>
                        <p:par>
                          <p:cTn id="3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 nodeType="clickPar">
                      <p:stCondLst>
                        <p:cond delay="indefinite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 nodeType="clickPar">
                      <p:stCondLst>
                        <p:cond delay="indefinite"/>
                      </p:stCondLst>
                      <p:childTnLst>
                        <p:par>
                          <p:cTn id="3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 nodeType="clickPar">
                      <p:stCondLst>
                        <p:cond delay="indefinite"/>
                      </p:stCondLst>
                      <p:childTnLst>
                        <p:par>
                          <p:cTn id="4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 nodeType="clickPar">
                      <p:stCondLst>
                        <p:cond delay="indefinite"/>
                      </p:stCondLst>
                      <p:childTnLst>
                        <p:par>
                          <p:cTn id="4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7" grpId="0" animBg="1"/>
      <p:bldP spid="2168" grpId="0" animBg="1"/>
      <p:bldP spid="2169" grpId="0" animBg="1"/>
      <p:bldP spid="2170" grpId="0" animBg="1"/>
      <p:bldP spid="2171" grpId="0" animBg="1"/>
      <p:bldP spid="2172" grpId="0" animBg="1"/>
      <p:bldP spid="2173" grpId="0" animBg="1"/>
      <p:bldP spid="2174" grpId="0" animBg="1"/>
      <p:bldP spid="2175" grpId="0" animBg="1"/>
      <p:bldP spid="2176" grpId="0" animBg="1"/>
      <p:bldP spid="2177" grpId="0" animBg="1"/>
      <p:bldP spid="2178" grpId="0" animBg="1"/>
      <p:bldP spid="2179" grpId="0" animBg="1"/>
      <p:bldP spid="2180" grpId="0" animBg="1"/>
      <p:bldP spid="2181" grpId="0" animBg="1"/>
      <p:bldP spid="2182" grpId="0" animBg="1"/>
      <p:bldP spid="2183" grpId="0" animBg="1"/>
      <p:bldP spid="2184" grpId="0" animBg="1"/>
      <p:bldP spid="2185" grpId="0" animBg="1"/>
      <p:bldP spid="2186" grpId="0" animBg="1"/>
      <p:bldP spid="2187" grpId="0" animBg="1"/>
      <p:bldP spid="2188" grpId="0" animBg="1"/>
      <p:bldP spid="2189" grpId="0" animBg="1"/>
      <p:bldP spid="219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600200" y="990600"/>
            <a:ext cx="6096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/>
              <a:t>Find the area of a regular decagon if the side length is 8 and the apothem is 12.3 </a:t>
            </a:r>
          </a:p>
        </p:txBody>
      </p:sp>
      <p:sp>
        <p:nvSpPr>
          <p:cNvPr id="1126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Text Box 23"/>
          <p:cNvSpPr txBox="1">
            <a:spLocks noChangeArrowheads="1"/>
          </p:cNvSpPr>
          <p:nvPr/>
        </p:nvSpPr>
        <p:spPr bwMode="auto">
          <a:xfrm>
            <a:off x="1033463" y="1219200"/>
            <a:ext cx="6781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6000"/>
              <a:t>Find the area of the trapezoid:</a:t>
            </a:r>
          </a:p>
          <a:p>
            <a:pPr eaLnBrk="1" hangingPunct="1">
              <a:spcBef>
                <a:spcPct val="50000"/>
              </a:spcBef>
            </a:pPr>
            <a:endParaRPr lang="en-US" sz="6000"/>
          </a:p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24163"/>
            <a:ext cx="5576888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1447800" y="457200"/>
            <a:ext cx="6477000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6600"/>
              <a:t>Find the area of the shaded region:</a:t>
            </a:r>
          </a:p>
          <a:p>
            <a:pPr eaLnBrk="1" hangingPunct="1"/>
            <a:endParaRPr lang="en-US" sz="7200"/>
          </a:p>
          <a:p>
            <a:pPr eaLnBrk="1" hangingPunct="1"/>
            <a:endParaRPr lang="en-US" sz="7200"/>
          </a:p>
          <a:p>
            <a:pPr eaLnBrk="1" hangingPunct="1"/>
            <a:endParaRPr lang="en-US"/>
          </a:p>
        </p:txBody>
      </p:sp>
      <p:pic>
        <p:nvPicPr>
          <p:cNvPr id="1331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448050"/>
            <a:ext cx="3719513" cy="324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59356" y="3818247"/>
              <a:ext cx="2547360" cy="11491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6836" y="3807807"/>
                <a:ext cx="2559960" cy="11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/>
              <p14:cNvContentPartPr/>
              <p14:nvPr/>
            </p14:nvContentPartPr>
            <p14:xfrm>
              <a:off x="3296716" y="3680007"/>
              <a:ext cx="1867680" cy="1293480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85916" y="3671007"/>
                <a:ext cx="1884600" cy="130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Ink 10"/>
              <p14:cNvContentPartPr/>
              <p14:nvPr/>
            </p14:nvContentPartPr>
            <p14:xfrm>
              <a:off x="3781996" y="3705207"/>
              <a:ext cx="2158200" cy="130104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776956" y="3698007"/>
                <a:ext cx="2167560" cy="1317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/>
              <a:t>Find the area of the given kite:</a:t>
            </a:r>
          </a:p>
          <a:p>
            <a:endParaRPr lang="en-US" sz="4400"/>
          </a:p>
          <a:p>
            <a:endParaRPr lang="en-US" sz="4400"/>
          </a:p>
        </p:txBody>
      </p:sp>
      <p:sp>
        <p:nvSpPr>
          <p:cNvPr id="1433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90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1536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85800" y="838200"/>
            <a:ext cx="75438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0"/>
              <a:t>Find the area of a regular hexagon with a side of 4.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6387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533400" y="838200"/>
            <a:ext cx="7620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/>
              <a:t>Find the area of a rectangle that has a side length of 9 and a diagonal length of 41.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1741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071563" y="830263"/>
            <a:ext cx="6700837" cy="419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6000"/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381000"/>
            <a:ext cx="832008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435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838200" y="363538"/>
            <a:ext cx="7543800" cy="55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800"/>
              <a:t>The ratio of the areas of two similar polygons is 1:16.  One of the sides of the smaller polygon </a:t>
            </a:r>
          </a:p>
          <a:p>
            <a:pPr eaLnBrk="1" hangingPunct="1"/>
            <a:r>
              <a:rPr lang="en-US" sz="4800"/>
              <a:t>       is 6, what is the length of the corresponding side </a:t>
            </a:r>
          </a:p>
          <a:p>
            <a:pPr eaLnBrk="1" hangingPunct="1"/>
            <a:r>
              <a:rPr lang="en-US" sz="4800"/>
              <a:t>      of the larger polygon?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459" name="Object 4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298450" y="838200"/>
            <a:ext cx="83470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Find the area of the right triangle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pic>
        <p:nvPicPr>
          <p:cNvPr id="19461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2057400"/>
            <a:ext cx="7162800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9600"/>
          </a:p>
        </p:txBody>
      </p:sp>
      <p:sp>
        <p:nvSpPr>
          <p:cNvPr id="2048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484" name="Object 5"/>
          <p:cNvGraphicFramePr>
            <a:graphicFrameLocks noChangeAspect="1"/>
          </p:cNvGraphicFramePr>
          <p:nvPr/>
        </p:nvGraphicFramePr>
        <p:xfrm>
          <a:off x="4489450" y="27527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Equation" r:id="rId3" imgW="114102" imgH="177492" progId="Equation.DSMT4">
                  <p:embed/>
                </p:oleObj>
              </mc:Choice>
              <mc:Fallback>
                <p:oleObj name="Equation" r:id="rId3" imgW="114102" imgH="17749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450" y="2752725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Box 2"/>
          <p:cNvSpPr txBox="1">
            <a:spLocks noChangeArrowheads="1"/>
          </p:cNvSpPr>
          <p:nvPr/>
        </p:nvSpPr>
        <p:spPr bwMode="auto">
          <a:xfrm>
            <a:off x="1143000" y="566738"/>
            <a:ext cx="655955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/>
              <a:t>Find the area of the rhombus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  <p:pic>
        <p:nvPicPr>
          <p:cNvPr id="2048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46388"/>
            <a:ext cx="4552950" cy="309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838200" y="1066800"/>
            <a:ext cx="74676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000"/>
              <a:t>Find the area of the equilateral triangle if one of the sides is 8.</a:t>
            </a:r>
          </a:p>
        </p:txBody>
      </p:sp>
      <p:sp>
        <p:nvSpPr>
          <p:cNvPr id="3075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05800" y="5867400"/>
            <a:ext cx="533400" cy="6858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1524000" y="1066800"/>
            <a:ext cx="6629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6000"/>
              <a:t>One diagonal of a rhombus is 20 and the area is 460. Find the length of the other diagonal.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838200" y="1066800"/>
            <a:ext cx="7467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7200">
                <a:solidFill>
                  <a:srgbClr val="0070C0"/>
                </a:solidFill>
              </a:rPr>
              <a:t>Find the median of a trapezoid with height 6 and area 72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62000" y="457200"/>
            <a:ext cx="76962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7200"/>
              <a:t>If AE = 8, AC = 14 and BD = 12, find BC</a:t>
            </a:r>
          </a:p>
          <a:p>
            <a:endParaRPr lang="en-US" sz="7200"/>
          </a:p>
          <a:p>
            <a:endParaRPr lang="en-US" sz="7200"/>
          </a:p>
        </p:txBody>
      </p:sp>
      <p:sp>
        <p:nvSpPr>
          <p:cNvPr id="512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971800"/>
            <a:ext cx="5486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6600"/>
              <a:t>Find the area of a circle inscribed in an equilateral triangle with sides of 30.</a:t>
            </a:r>
          </a:p>
        </p:txBody>
      </p:sp>
      <p:sp>
        <p:nvSpPr>
          <p:cNvPr id="6147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7171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50863" y="795338"/>
            <a:ext cx="80454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6000"/>
              <a:t>Find the area of the given rhombus:</a:t>
            </a:r>
          </a:p>
          <a:p>
            <a:pPr eaLnBrk="1" hangingPunct="1"/>
            <a:endParaRPr lang="en-US" sz="6000"/>
          </a:p>
          <a:p>
            <a:pPr eaLnBrk="1" hangingPunct="1"/>
            <a:endParaRPr lang="en-US" sz="600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90800"/>
            <a:ext cx="54324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8195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333500" y="531813"/>
            <a:ext cx="6400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/>
              <a:t>Find </a:t>
            </a:r>
            <a:r>
              <a:rPr lang="en-US" sz="7200" b="1"/>
              <a:t>QT</a:t>
            </a:r>
            <a:r>
              <a:rPr lang="en-US" sz="7200"/>
              <a:t> of ∆PQR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833688"/>
            <a:ext cx="701040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990600"/>
            <a:ext cx="769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/>
          </a:p>
        </p:txBody>
      </p:sp>
      <p:sp>
        <p:nvSpPr>
          <p:cNvPr id="9219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073150" y="457200"/>
            <a:ext cx="73088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7200" dirty="0" smtClean="0"/>
              <a:t>Find the area of an isosceles triangle with a hypotenuse of 18</a:t>
            </a:r>
            <a:endParaRPr lang="en-US" sz="7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92150" y="304800"/>
            <a:ext cx="76962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800"/>
              <a:t>Find the area of the shaded region if the perimeter of the square is 16</a:t>
            </a:r>
            <a:r>
              <a:rPr lang="en-US" sz="6600"/>
              <a:t>. </a:t>
            </a:r>
          </a:p>
          <a:p>
            <a:endParaRPr lang="en-US" sz="6600"/>
          </a:p>
          <a:p>
            <a:endParaRPr lang="en-US" sz="6600"/>
          </a:p>
          <a:p>
            <a:endParaRPr lang="en-US" sz="6600"/>
          </a:p>
        </p:txBody>
      </p:sp>
      <p:sp>
        <p:nvSpPr>
          <p:cNvPr id="10243" name="AutoShape 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457200" cy="533400"/>
          </a:xfrm>
          <a:prstGeom prst="actionButtonHom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2743200"/>
            <a:ext cx="3971925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5783236" y="3650127"/>
              <a:ext cx="226080" cy="766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68836" y="3635007"/>
                <a:ext cx="253800" cy="79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794396" y="3715287"/>
              <a:ext cx="281520" cy="8362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79295" y="3699807"/>
                <a:ext cx="309564" cy="86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5801956" y="4404327"/>
              <a:ext cx="159480" cy="121788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85756" y="4388847"/>
                <a:ext cx="191520" cy="124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Ink 8"/>
              <p14:cNvContentPartPr/>
              <p14:nvPr/>
            </p14:nvContentPartPr>
            <p14:xfrm>
              <a:off x="5809156" y="3814647"/>
              <a:ext cx="417960" cy="195192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796556" y="3799167"/>
                <a:ext cx="446760" cy="19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5843716" y="4304607"/>
              <a:ext cx="343440" cy="1382760"/>
            </p14:xfrm>
          </p:contentPart>
        </mc:Choice>
        <mc:Fallback xmlns=""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828956" y="4293087"/>
                <a:ext cx="371160" cy="1408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16674</TotalTime>
  <Words>245</Words>
  <Application>Microsoft Office PowerPoint</Application>
  <PresentationFormat>On-screen Show (4:3)</PresentationFormat>
  <Paragraphs>23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Lyons Township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rrivan</dc:creator>
  <cp:lastModifiedBy>npowell</cp:lastModifiedBy>
  <cp:revision>33</cp:revision>
  <dcterms:created xsi:type="dcterms:W3CDTF">2006-02-07T13:34:26Z</dcterms:created>
  <dcterms:modified xsi:type="dcterms:W3CDTF">2014-11-06T00:25:10Z</dcterms:modified>
</cp:coreProperties>
</file>